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300" r:id="rId16"/>
    <p:sldId id="298" r:id="rId17"/>
    <p:sldId id="286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8B9C8F"/>
    <a:srgbClr val="0E1316"/>
    <a:srgbClr val="090E12"/>
    <a:srgbClr val="C0C9C2"/>
    <a:srgbClr val="262626"/>
    <a:srgbClr val="5B6A5E"/>
    <a:srgbClr val="E06C75"/>
    <a:srgbClr val="40404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595" autoAdjust="0"/>
  </p:normalViewPr>
  <p:slideViewPr>
    <p:cSldViewPr snapToGrid="0">
      <p:cViewPr>
        <p:scale>
          <a:sx n="125" d="100"/>
          <a:sy n="125" d="100"/>
        </p:scale>
        <p:origin x="872" y="860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5CEA0-6B0C-48A3-A7A9-2E83B4C312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3A3786-47B6-4663-9C03-0FA0A3469750}">
      <dgm:prSet phldrT="[텍스트]" custT="1"/>
      <dgm:spPr>
        <a:solidFill>
          <a:srgbClr val="C00000"/>
        </a:solidFill>
        <a:ln>
          <a:noFill/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tx1"/>
              </a:solidFill>
            </a:rPr>
            <a:t>&lt;</a:t>
          </a:r>
          <a:r>
            <a:rPr lang="en-US" altLang="ko-KR" sz="1800" b="1" dirty="0">
              <a:solidFill>
                <a:schemeClr val="tx1"/>
              </a:solidFill>
            </a:rPr>
            <a:t>html</a:t>
          </a:r>
          <a:r>
            <a:rPr lang="en-US" altLang="ko-KR" sz="1800" dirty="0">
              <a:solidFill>
                <a:schemeClr val="tx1"/>
              </a:solidFill>
            </a:rPr>
            <a:t>&gt;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E528CCC6-6B30-43DE-BD87-A6010F660C26}" type="parTrans" cxnId="{40B2DB89-14E4-44B5-9C60-5C4E3FCEE731}">
      <dgm:prSet/>
      <dgm:spPr/>
      <dgm:t>
        <a:bodyPr/>
        <a:lstStyle/>
        <a:p>
          <a:pPr latinLnBrk="1"/>
          <a:endParaRPr lang="ko-KR" altLang="en-US" sz="1100"/>
        </a:p>
      </dgm:t>
    </dgm:pt>
    <dgm:pt modelId="{8EF928D7-0C07-4088-B91B-3A984B0923E7}" type="sibTrans" cxnId="{40B2DB89-14E4-44B5-9C60-5C4E3FCEE731}">
      <dgm:prSet/>
      <dgm:spPr/>
      <dgm:t>
        <a:bodyPr/>
        <a:lstStyle/>
        <a:p>
          <a:pPr latinLnBrk="1"/>
          <a:endParaRPr lang="ko-KR" altLang="en-US" sz="1100"/>
        </a:p>
      </dgm:t>
    </dgm:pt>
    <dgm:pt modelId="{607BE103-1E03-4E3B-AD47-A3C20984CC71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200" dirty="0">
              <a:solidFill>
                <a:schemeClr val="tx1"/>
              </a:solidFill>
            </a:rPr>
            <a:t>&lt;head&gt;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80C089B1-28F6-4340-9EA8-D5724279BA3A}" type="parTrans" cxnId="{6C867EA1-2CB6-4190-8887-1A942BF4ADD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3FF7E6F-A280-4F4E-91B3-3B207C37E0F9}" type="sibTrans" cxnId="{6C867EA1-2CB6-4190-8887-1A942BF4ADD9}">
      <dgm:prSet/>
      <dgm:spPr/>
      <dgm:t>
        <a:bodyPr/>
        <a:lstStyle/>
        <a:p>
          <a:pPr latinLnBrk="1"/>
          <a:endParaRPr lang="ko-KR" altLang="en-US" sz="1100"/>
        </a:p>
      </dgm:t>
    </dgm:pt>
    <dgm:pt modelId="{3A6E4101-ECD5-48E0-AB8E-3175A2297A1B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200" dirty="0">
              <a:solidFill>
                <a:schemeClr val="tx1"/>
              </a:solidFill>
            </a:rPr>
            <a:t>&lt;body&gt;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ACF5FDCA-6A70-4CA4-A1C5-83861D73722C}" type="parTrans" cxnId="{B52F69C1-3CAA-4A43-BB60-71664A34ADC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444B62C-8A25-4324-B75E-EA44B89A4EAE}" type="sibTrans" cxnId="{B52F69C1-3CAA-4A43-BB60-71664A34ADC2}">
      <dgm:prSet/>
      <dgm:spPr/>
      <dgm:t>
        <a:bodyPr/>
        <a:lstStyle/>
        <a:p>
          <a:pPr latinLnBrk="1"/>
          <a:endParaRPr lang="ko-KR" altLang="en-US" sz="1100"/>
        </a:p>
      </dgm:t>
    </dgm:pt>
    <dgm:pt modelId="{621D2037-D019-47A0-AE30-F5BEE25DA36E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&lt;div&gt;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1EBCE070-2FCC-49B5-82C0-7454D65DD0B0}" type="parTrans" cxnId="{7DB07322-C723-45CE-A55B-011D6E5C9DD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47869BD-F715-4863-86C5-030EB17E1E85}" type="sibTrans" cxnId="{7DB07322-C723-45CE-A55B-011D6E5C9DD4}">
      <dgm:prSet/>
      <dgm:spPr/>
      <dgm:t>
        <a:bodyPr/>
        <a:lstStyle/>
        <a:p>
          <a:pPr latinLnBrk="1"/>
          <a:endParaRPr lang="ko-KR" altLang="en-US" sz="1100"/>
        </a:p>
      </dgm:t>
    </dgm:pt>
    <dgm:pt modelId="{D7F8FBE2-478F-418E-8A81-ECA5EC8DFD9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&lt;header&gt;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EB0C96D2-5E31-41EC-9153-AF493BF4294E}" type="parTrans" cxnId="{CF8DD7D9-9742-4F43-9C80-FCA5E8A7156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ED590091-B6BC-42A6-9576-BDBE66658D8D}" type="sibTrans" cxnId="{CF8DD7D9-9742-4F43-9C80-FCA5E8A71560}">
      <dgm:prSet/>
      <dgm:spPr/>
      <dgm:t>
        <a:bodyPr/>
        <a:lstStyle/>
        <a:p>
          <a:pPr latinLnBrk="1"/>
          <a:endParaRPr lang="ko-KR" altLang="en-US" sz="1100"/>
        </a:p>
      </dgm:t>
    </dgm:pt>
    <dgm:pt modelId="{CB74E334-03B8-4102-9BB3-18D457E01B62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&lt;div&gt;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A638B687-2C8D-404D-8196-78F1B2F29569}" type="parTrans" cxnId="{0A5025FD-9083-4426-86B6-27176CA6900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5F69521-8EEA-491D-BB9B-E5B3368E0D66}" type="sibTrans" cxnId="{0A5025FD-9083-4426-86B6-27176CA69004}">
      <dgm:prSet/>
      <dgm:spPr/>
      <dgm:t>
        <a:bodyPr/>
        <a:lstStyle/>
        <a:p>
          <a:pPr latinLnBrk="1"/>
          <a:endParaRPr lang="ko-KR" altLang="en-US" sz="1100"/>
        </a:p>
      </dgm:t>
    </dgm:pt>
    <dgm:pt modelId="{31D45CF3-D4B6-41D6-91AE-6CB38F4A08D1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100" dirty="0">
              <a:solidFill>
                <a:schemeClr val="tx1"/>
              </a:solidFill>
            </a:rPr>
            <a:t>&lt;footer&gt;</a:t>
          </a:r>
          <a:endParaRPr lang="ko-KR" altLang="en-US" sz="1100" dirty="0">
            <a:solidFill>
              <a:schemeClr val="tx1"/>
            </a:solidFill>
          </a:endParaRPr>
        </a:p>
      </dgm:t>
    </dgm:pt>
    <dgm:pt modelId="{DD0A1809-8155-469E-B17A-520D04E7E0CF}" type="parTrans" cxnId="{510EB12E-B187-487E-898D-4574F71B796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53E7185-FFC4-4933-9256-D486F3EF68D0}" type="sibTrans" cxnId="{510EB12E-B187-487E-898D-4574F71B7964}">
      <dgm:prSet/>
      <dgm:spPr/>
      <dgm:t>
        <a:bodyPr/>
        <a:lstStyle/>
        <a:p>
          <a:pPr latinLnBrk="1"/>
          <a:endParaRPr lang="ko-KR" altLang="en-US" sz="1100"/>
        </a:p>
      </dgm:t>
    </dgm:pt>
    <dgm:pt modelId="{46FED5A3-E261-4DFF-9621-AB71C0041150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&lt;p&gt;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035784B3-D4C5-4B25-816E-B73E33970BBE}" type="parTrans" cxnId="{BF6E7829-48FC-499D-BB3C-674CFCAEDAF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EF1C1FB-A33D-44E6-9349-11F3698A7520}" type="sibTrans" cxnId="{BF6E7829-48FC-499D-BB3C-674CFCAEDAFC}">
      <dgm:prSet/>
      <dgm:spPr/>
      <dgm:t>
        <a:bodyPr/>
        <a:lstStyle/>
        <a:p>
          <a:pPr latinLnBrk="1"/>
          <a:endParaRPr lang="ko-KR" altLang="en-US" sz="1100"/>
        </a:p>
      </dgm:t>
    </dgm:pt>
    <dgm:pt modelId="{E0215544-2E57-48F3-9264-53E385FA6730}">
      <dgm:prSet phldrT="[텍스트]" custT="1"/>
      <dgm:spPr>
        <a:solidFill>
          <a:srgbClr val="54823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</a:t>
          </a:r>
          <a:r>
            <a:rPr lang="en-US" altLang="ko-KR" sz="800" dirty="0">
              <a:solidFill>
                <a:schemeClr val="tx1"/>
              </a:solidFill>
            </a:rPr>
            <a:t>&gt;</a:t>
          </a:r>
          <a:endParaRPr lang="ko-KR" altLang="en-US" sz="800" dirty="0">
            <a:solidFill>
              <a:schemeClr val="tx1"/>
            </a:solidFill>
          </a:endParaRPr>
        </a:p>
      </dgm:t>
    </dgm:pt>
    <dgm:pt modelId="{F31580E9-DAD4-475B-9CF9-14775FF2957B}" type="parTrans" cxnId="{61E97595-95A3-495A-B50B-DE8BB6FF832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F80B61-4389-406F-8E92-D6DE13F6ABF1}" type="sibTrans" cxnId="{61E97595-95A3-495A-B50B-DE8BB6FF8328}">
      <dgm:prSet/>
      <dgm:spPr/>
      <dgm:t>
        <a:bodyPr/>
        <a:lstStyle/>
        <a:p>
          <a:pPr latinLnBrk="1"/>
          <a:endParaRPr lang="ko-KR" altLang="en-US" sz="1100"/>
        </a:p>
      </dgm:t>
    </dgm:pt>
    <dgm:pt modelId="{D4A9CEAD-1778-4A72-8593-3B64B87D4DE0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D5A0772-4768-41C1-8365-A180F7456060}" type="parTrans" cxnId="{324B9AA4-1F07-435E-BBDF-CAE18FD591D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1E4115C-602B-4E44-9B58-BD75C1333F7F}" type="sibTrans" cxnId="{324B9AA4-1F07-435E-BBDF-CAE18FD591D9}">
      <dgm:prSet/>
      <dgm:spPr/>
      <dgm:t>
        <a:bodyPr/>
        <a:lstStyle/>
        <a:p>
          <a:pPr latinLnBrk="1"/>
          <a:endParaRPr lang="ko-KR" altLang="en-US" sz="1100"/>
        </a:p>
      </dgm:t>
    </dgm:pt>
    <dgm:pt modelId="{C394F3EE-F376-471D-A890-1A3583D71DC2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8F9F8F1B-65C7-4365-B9FD-9BCE8899185D}" type="parTrans" cxnId="{AAF60D9E-3725-4B67-906B-A31177F5D1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A53B593-1FBE-4105-BC9C-217EA6CE5A17}" type="sibTrans" cxnId="{AAF60D9E-3725-4B67-906B-A31177F5D180}">
      <dgm:prSet/>
      <dgm:spPr/>
      <dgm:t>
        <a:bodyPr/>
        <a:lstStyle/>
        <a:p>
          <a:pPr latinLnBrk="1"/>
          <a:endParaRPr lang="ko-KR" altLang="en-US" sz="1100"/>
        </a:p>
      </dgm:t>
    </dgm:pt>
    <dgm:pt modelId="{5E4D6AD4-DE66-4EAA-9A80-E8F3CB695405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31BFC2E7-4ECA-40F9-8199-BC59BC05DF8D}" type="parTrans" cxnId="{9085EA81-2561-41EC-A0C1-0D394337FC3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8A212B1D-C730-4771-BFDD-79ADCA2E3ACA}" type="sibTrans" cxnId="{9085EA81-2561-41EC-A0C1-0D394337FC30}">
      <dgm:prSet/>
      <dgm:spPr/>
      <dgm:t>
        <a:bodyPr/>
        <a:lstStyle/>
        <a:p>
          <a:pPr latinLnBrk="1"/>
          <a:endParaRPr lang="ko-KR" altLang="en-US" sz="1100"/>
        </a:p>
      </dgm:t>
    </dgm:pt>
    <dgm:pt modelId="{12442957-F095-4286-BB34-BDBCE67D429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8DC54F80-A481-45C8-83A8-BF464FCF099D}" type="parTrans" cxnId="{889B56CE-FD08-47EA-A001-6CA2E7D97C4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A161FDA-65A7-4335-AEBE-B5708AC439D6}" type="sibTrans" cxnId="{889B56CE-FD08-47EA-A001-6CA2E7D97C45}">
      <dgm:prSet/>
      <dgm:spPr/>
      <dgm:t>
        <a:bodyPr/>
        <a:lstStyle/>
        <a:p>
          <a:pPr latinLnBrk="1"/>
          <a:endParaRPr lang="ko-KR" altLang="en-US" sz="1100"/>
        </a:p>
      </dgm:t>
    </dgm:pt>
    <dgm:pt modelId="{DEFE5B30-79F9-40A8-9289-7CDFCAA17DF6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BDC7A76-947B-4516-8DF9-5528E792840E}" type="parTrans" cxnId="{00370BB4-D7B9-4A0E-B347-49B64E3F228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93BD561-B2C9-438C-9DB8-2708FA43F612}" type="sibTrans" cxnId="{00370BB4-D7B9-4A0E-B347-49B64E3F2284}">
      <dgm:prSet/>
      <dgm:spPr/>
      <dgm:t>
        <a:bodyPr/>
        <a:lstStyle/>
        <a:p>
          <a:pPr latinLnBrk="1"/>
          <a:endParaRPr lang="ko-KR" altLang="en-US" sz="1100"/>
        </a:p>
      </dgm:t>
    </dgm:pt>
    <dgm:pt modelId="{36F396F7-35B1-4569-804A-89A10925D22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BDBC01D8-B69F-46D6-B440-50A035B2F8F1}" type="sibTrans" cxnId="{6E3F27F9-8B90-4AE4-B14E-FA47569EA20E}">
      <dgm:prSet/>
      <dgm:spPr/>
      <dgm:t>
        <a:bodyPr/>
        <a:lstStyle/>
        <a:p>
          <a:pPr latinLnBrk="1"/>
          <a:endParaRPr lang="ko-KR" altLang="en-US" sz="1100"/>
        </a:p>
      </dgm:t>
    </dgm:pt>
    <dgm:pt modelId="{B08B1DFD-85EB-4B8E-8558-E531BEA73AB5}" type="parTrans" cxnId="{6E3F27F9-8B90-4AE4-B14E-FA47569EA20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4F85EAD-E8E3-4F45-97DA-C70EA2B3627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257E403D-362F-4C8B-8C0C-3B76770D047B}" type="sibTrans" cxnId="{E7235054-7C75-4F09-B90C-FE2595357B48}">
      <dgm:prSet/>
      <dgm:spPr/>
      <dgm:t>
        <a:bodyPr/>
        <a:lstStyle/>
        <a:p>
          <a:pPr latinLnBrk="1"/>
          <a:endParaRPr lang="ko-KR" altLang="en-US" sz="1100"/>
        </a:p>
      </dgm:t>
    </dgm:pt>
    <dgm:pt modelId="{6659F436-F299-47B8-9AA8-4901A27F74CA}" type="parTrans" cxnId="{E7235054-7C75-4F09-B90C-FE2595357B4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908EC3E-812C-4AA6-9A82-5641511B43C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&lt;meta&gt;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98B962F-2FB4-461A-8887-D1773C349158}" type="sibTrans" cxnId="{6AC2DD7D-3192-4A00-8449-11E01816D4B4}">
      <dgm:prSet/>
      <dgm:spPr/>
      <dgm:t>
        <a:bodyPr/>
        <a:lstStyle/>
        <a:p>
          <a:pPr latinLnBrk="1"/>
          <a:endParaRPr lang="ko-KR" altLang="en-US" sz="1100"/>
        </a:p>
      </dgm:t>
    </dgm:pt>
    <dgm:pt modelId="{36BC156D-7D26-4FA8-880B-B4F9EE4C157B}" type="parTrans" cxnId="{6AC2DD7D-3192-4A00-8449-11E01816D4B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75AABB1-90CB-49B0-AF0E-674A78180C6D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&lt;title&gt;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50D5DA7-CE9B-4E3D-B49C-3BAC131A17B7}" type="sibTrans" cxnId="{C73F9B1A-16B1-44E3-B438-3C2DA9B1181C}">
      <dgm:prSet/>
      <dgm:spPr/>
      <dgm:t>
        <a:bodyPr/>
        <a:lstStyle/>
        <a:p>
          <a:pPr latinLnBrk="1"/>
          <a:endParaRPr lang="ko-KR" altLang="en-US" sz="1100"/>
        </a:p>
      </dgm:t>
    </dgm:pt>
    <dgm:pt modelId="{92C065BD-936E-48A0-A2D4-FE730E02A6FC}" type="parTrans" cxnId="{C73F9B1A-16B1-44E3-B438-3C2DA9B1181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F44F3497-6711-43F3-8A89-44B54B19BF0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5409236-70F5-4C87-A98D-7DD687CA4BA1}" type="sibTrans" cxnId="{D52D69FD-E808-464E-ABEE-8780A5CC8007}">
      <dgm:prSet/>
      <dgm:spPr/>
      <dgm:t>
        <a:bodyPr/>
        <a:lstStyle/>
        <a:p>
          <a:pPr latinLnBrk="1"/>
          <a:endParaRPr lang="ko-KR" altLang="en-US" sz="1100"/>
        </a:p>
      </dgm:t>
    </dgm:pt>
    <dgm:pt modelId="{D948EA4C-29B9-40DF-B548-67356D3672ED}" type="parTrans" cxnId="{D52D69FD-E808-464E-ABEE-8780A5CC8007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B290337-11EA-49AB-B723-18C4E6B7F0CA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2823EC0-0DC4-48FB-96D8-45CF613293AB}" type="sibTrans" cxnId="{CD14B8F1-233F-469D-B681-DDF0641EF7B8}">
      <dgm:prSet/>
      <dgm:spPr/>
      <dgm:t>
        <a:bodyPr/>
        <a:lstStyle/>
        <a:p>
          <a:pPr latinLnBrk="1"/>
          <a:endParaRPr lang="ko-KR" altLang="en-US" sz="1100"/>
        </a:p>
      </dgm:t>
    </dgm:pt>
    <dgm:pt modelId="{A38E5614-6881-44FE-A747-DCFB51C07B8C}" type="parTrans" cxnId="{CD14B8F1-233F-469D-B681-DDF0641EF7B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27C8E23-A931-4954-A0D5-DB729C85F9B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&lt;link&gt;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962CCC2-8746-468E-8653-278FB7DD56CB}" type="sibTrans" cxnId="{97812046-76B9-464F-B9B4-FE394B5BD3EA}">
      <dgm:prSet/>
      <dgm:spPr/>
      <dgm:t>
        <a:bodyPr/>
        <a:lstStyle/>
        <a:p>
          <a:pPr latinLnBrk="1"/>
          <a:endParaRPr lang="ko-KR" altLang="en-US" sz="1100"/>
        </a:p>
      </dgm:t>
    </dgm:pt>
    <dgm:pt modelId="{79FA4E36-DD7F-41C5-B820-F622A6A3F048}" type="parTrans" cxnId="{97812046-76B9-464F-B9B4-FE394B5BD3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4AC0459-2E84-45B9-AE33-9C03AE36A74B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</a:t>
          </a:r>
          <a:r>
            <a:rPr lang="en-US" altLang="ko-KR" sz="900" dirty="0" err="1">
              <a:solidFill>
                <a:schemeClr val="tx1"/>
              </a:solidFill>
            </a:rPr>
            <a:t>img</a:t>
          </a:r>
          <a:r>
            <a:rPr lang="en-US" altLang="ko-KR" sz="900" dirty="0">
              <a:solidFill>
                <a:schemeClr val="tx1"/>
              </a:solidFill>
            </a:rPr>
            <a:t>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C5C1A000-3D49-4525-9C22-96BF42DB3600}" type="parTrans" cxnId="{650B0AFD-2E50-4545-9151-44C2A1128B2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B7EBEC8-D54E-4BE3-B56C-DC5CC82D6FC7}" type="sibTrans" cxnId="{650B0AFD-2E50-4545-9151-44C2A1128B2B}">
      <dgm:prSet/>
      <dgm:spPr/>
      <dgm:t>
        <a:bodyPr/>
        <a:lstStyle/>
        <a:p>
          <a:pPr latinLnBrk="1"/>
          <a:endParaRPr lang="ko-KR" altLang="en-US" sz="1100"/>
        </a:p>
      </dgm:t>
    </dgm:pt>
    <dgm:pt modelId="{681FC6BF-690C-4E79-8E7E-28CF59916FF9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787F2A4E-DE0B-4393-83B1-06EA885B7D23}" type="parTrans" cxnId="{65CBA5BD-36B0-4A70-B695-6D2F14A9FE9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3D10686-EC16-49A4-8086-DC15C8751A3D}" type="sibTrans" cxnId="{65CBA5BD-36B0-4A70-B695-6D2F14A9FE9A}">
      <dgm:prSet/>
      <dgm:spPr/>
      <dgm:t>
        <a:bodyPr/>
        <a:lstStyle/>
        <a:p>
          <a:pPr latinLnBrk="1"/>
          <a:endParaRPr lang="ko-KR" altLang="en-US" sz="1100"/>
        </a:p>
      </dgm:t>
    </dgm:pt>
    <dgm:pt modelId="{6E317758-BC82-4FA2-BD5C-DD5C8B211B30}">
      <dgm:prSet phldrT="[텍스트]" custT="1"/>
      <dgm:spPr>
        <a:solidFill>
          <a:srgbClr val="54823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A98A5B2B-7E17-4F56-AC4A-D1335C319645}" type="parTrans" cxnId="{6602F0BF-389C-4B7B-94AF-C4C3231A7E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8B44DB8C-1708-452A-923C-BCE287468323}" type="sibTrans" cxnId="{6602F0BF-389C-4B7B-94AF-C4C3231A7E7D}">
      <dgm:prSet/>
      <dgm:spPr/>
      <dgm:t>
        <a:bodyPr/>
        <a:lstStyle/>
        <a:p>
          <a:pPr latinLnBrk="1"/>
          <a:endParaRPr lang="ko-KR" altLang="en-US" sz="1100"/>
        </a:p>
      </dgm:t>
    </dgm:pt>
    <dgm:pt modelId="{9F593C10-62EC-4532-87F3-8F723238AFF1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49A8F938-7230-4896-98C1-A9B26C66CB9D}" type="parTrans" cxnId="{16B4082C-3832-451F-9B9F-DD2DDC581B3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DEB22D1-5999-4A21-9B91-DD1D9F612AE4}" type="sibTrans" cxnId="{16B4082C-3832-451F-9B9F-DD2DDC581B32}">
      <dgm:prSet/>
      <dgm:spPr/>
      <dgm:t>
        <a:bodyPr/>
        <a:lstStyle/>
        <a:p>
          <a:pPr latinLnBrk="1"/>
          <a:endParaRPr lang="ko-KR" altLang="en-US" sz="1100"/>
        </a:p>
      </dgm:t>
    </dgm:pt>
    <dgm:pt modelId="{0FC76A4E-9A46-472D-BB30-0ACC1E7B082C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D4A8DFCE-E47F-44AB-B2C9-1F685C191065}" type="parTrans" cxnId="{67BF8B0E-63DD-4C92-9FCC-EEF19912E80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A6DEB07-D15C-4660-AD8E-BEF4594956AB}" type="sibTrans" cxnId="{67BF8B0E-63DD-4C92-9FCC-EEF19912E803}">
      <dgm:prSet/>
      <dgm:spPr/>
      <dgm:t>
        <a:bodyPr/>
        <a:lstStyle/>
        <a:p>
          <a:pPr latinLnBrk="1"/>
          <a:endParaRPr lang="ko-KR" altLang="en-US" sz="1100"/>
        </a:p>
      </dgm:t>
    </dgm:pt>
    <dgm:pt modelId="{B8D30790-14A0-485B-9458-B548F758691E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</a:t>
          </a:r>
          <a:r>
            <a:rPr lang="en-US" altLang="ko-KR" sz="900" dirty="0" err="1">
              <a:solidFill>
                <a:schemeClr val="tx1"/>
              </a:solidFill>
            </a:rPr>
            <a:t>hr</a:t>
          </a:r>
          <a:r>
            <a:rPr lang="en-US" altLang="ko-KR" sz="900" dirty="0">
              <a:solidFill>
                <a:schemeClr val="tx1"/>
              </a:solidFill>
            </a:rPr>
            <a:t>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D3231089-A11C-4301-8609-C59CA84DB2D0}" type="parTrans" cxnId="{49170E77-9123-4375-8CD4-7DB0BB334FB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ADA9152-3F5A-4D69-8CD7-BF6C35824703}" type="sibTrans" cxnId="{49170E77-9123-4375-8CD4-7DB0BB334FBD}">
      <dgm:prSet/>
      <dgm:spPr/>
      <dgm:t>
        <a:bodyPr/>
        <a:lstStyle/>
        <a:p>
          <a:pPr latinLnBrk="1"/>
          <a:endParaRPr lang="ko-KR" altLang="en-US" sz="1100"/>
        </a:p>
      </dgm:t>
    </dgm:pt>
    <dgm:pt modelId="{FBE898F7-0553-4974-8DC8-A1C6CF6CA87A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C8C9A08-CA67-48A2-B409-2B2CB36BCFC9}" type="parTrans" cxnId="{697B79BD-E708-44C5-B858-C2E2FABF832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FAA5435-3386-49F9-9817-7C9585DD70A2}" type="sibTrans" cxnId="{697B79BD-E708-44C5-B858-C2E2FABF8324}">
      <dgm:prSet/>
      <dgm:spPr/>
      <dgm:t>
        <a:bodyPr/>
        <a:lstStyle/>
        <a:p>
          <a:pPr latinLnBrk="1"/>
          <a:endParaRPr lang="ko-KR" altLang="en-US" sz="1100"/>
        </a:p>
      </dgm:t>
    </dgm:pt>
    <dgm:pt modelId="{E4E846F6-D6C5-44BE-87BB-A80C615B4EEB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img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D4A27531-1A17-44FE-8AD6-AB7AB2048F48}" type="parTrans" cxnId="{5E75DE5D-6C9D-4866-8EE5-76C62483D44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BAB5FA1-07DE-465E-8DE6-819F5D13A27D}" type="sibTrans" cxnId="{5E75DE5D-6C9D-4866-8EE5-76C62483D44C}">
      <dgm:prSet/>
      <dgm:spPr/>
      <dgm:t>
        <a:bodyPr/>
        <a:lstStyle/>
        <a:p>
          <a:pPr latinLnBrk="1"/>
          <a:endParaRPr lang="ko-KR" altLang="en-US" sz="1100"/>
        </a:p>
      </dgm:t>
    </dgm:pt>
    <dgm:pt modelId="{C70B707F-3777-4362-B3CF-1488E75DBA4F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1AC68C17-8EA8-48FF-A33F-CF54D2842BBC}" type="parTrans" cxnId="{ACCDBFAA-9563-4F9F-ACF7-DB2D4BC50D8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EF500FD-C4E1-4B9A-BE40-23075213D2BD}" type="sibTrans" cxnId="{ACCDBFAA-9563-4F9F-ACF7-DB2D4BC50D8E}">
      <dgm:prSet/>
      <dgm:spPr/>
      <dgm:t>
        <a:bodyPr/>
        <a:lstStyle/>
        <a:p>
          <a:pPr latinLnBrk="1"/>
          <a:endParaRPr lang="ko-KR" altLang="en-US" sz="1100"/>
        </a:p>
      </dgm:t>
    </dgm:pt>
    <dgm:pt modelId="{0281248E-9FB6-45A1-B411-D58F4FEE51D1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0DC11E8D-445C-4406-926C-C56FACF06DAC}" type="parTrans" cxnId="{0EE82645-DF81-4353-8799-4DEC8EDB054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8890CCB-9404-436B-9B0E-C8AD0F3E44F1}" type="sibTrans" cxnId="{0EE82645-DF81-4353-8799-4DEC8EDB0540}">
      <dgm:prSet/>
      <dgm:spPr/>
      <dgm:t>
        <a:bodyPr/>
        <a:lstStyle/>
        <a:p>
          <a:pPr latinLnBrk="1"/>
          <a:endParaRPr lang="ko-KR" altLang="en-US" sz="1100"/>
        </a:p>
      </dgm:t>
    </dgm:pt>
    <dgm:pt modelId="{0A7ED979-6197-47C7-A82F-05A5BB1B7D64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br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BD70BAFB-1784-4E1F-9E38-78CFBF937948}" type="parTrans" cxnId="{2FAEB479-2EB4-4461-82D0-C64B3173920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F7FB9F2-6346-4BBF-850D-E711541ABD16}" type="sibTrans" cxnId="{2FAEB479-2EB4-4461-82D0-C64B31739203}">
      <dgm:prSet/>
      <dgm:spPr/>
      <dgm:t>
        <a:bodyPr/>
        <a:lstStyle/>
        <a:p>
          <a:pPr latinLnBrk="1"/>
          <a:endParaRPr lang="ko-KR" altLang="en-US" sz="1100"/>
        </a:p>
      </dgm:t>
    </dgm:pt>
    <dgm:pt modelId="{E83B9DAD-B6EA-423B-96A8-882C6AE7D878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F9FE1640-467D-4203-BAC6-74B49FD7F0C5}" type="parTrans" cxnId="{7E89AF98-43C5-4667-A046-F3936F6072F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47BCA29-A058-4BA4-AE70-17E94B03C017}" type="sibTrans" cxnId="{7E89AF98-43C5-4667-A046-F3936F6072F2}">
      <dgm:prSet/>
      <dgm:spPr/>
      <dgm:t>
        <a:bodyPr/>
        <a:lstStyle/>
        <a:p>
          <a:pPr latinLnBrk="1"/>
          <a:endParaRPr lang="ko-KR" altLang="en-US" sz="1100"/>
        </a:p>
      </dgm:t>
    </dgm:pt>
    <dgm:pt modelId="{80A60790-F181-4DE7-A8EF-3D9A6F8405D9}">
      <dgm:prSet phldrT="[텍스트]"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&lt;span&gt;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9379E15E-8C87-4C39-9589-66BEC731239F}" type="parTrans" cxnId="{FD04C023-F350-4F68-818C-A33AEFEE70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E9C415-5A69-43A1-ADB4-A941ECF745C9}" type="sibTrans" cxnId="{FD04C023-F350-4F68-818C-A33AEFEE7080}">
      <dgm:prSet/>
      <dgm:spPr/>
      <dgm:t>
        <a:bodyPr/>
        <a:lstStyle/>
        <a:p>
          <a:pPr latinLnBrk="1"/>
          <a:endParaRPr lang="ko-KR" altLang="en-US" sz="1100"/>
        </a:p>
      </dgm:t>
    </dgm:pt>
    <dgm:pt modelId="{26C8423A-422A-4EE5-B5C1-6B6D243C0850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11E6CEA-E85C-4AA3-A79D-656CA987A360}" type="parTrans" cxnId="{660F3EB5-8734-4126-8683-268D73959BC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C62C5CB-19E8-416D-9263-D79893DA982A}" type="sibTrans" cxnId="{660F3EB5-8734-4126-8683-268D73959BCB}">
      <dgm:prSet/>
      <dgm:spPr/>
      <dgm:t>
        <a:bodyPr/>
        <a:lstStyle/>
        <a:p>
          <a:pPr latinLnBrk="1"/>
          <a:endParaRPr lang="ko-KR" altLang="en-US" sz="1100"/>
        </a:p>
      </dgm:t>
    </dgm:pt>
    <dgm:pt modelId="{1F9272AC-E964-4196-9560-962CA05595A1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hr</a:t>
          </a:r>
          <a:r>
            <a:rPr lang="en-US" altLang="ko-KR" sz="600" dirty="0">
              <a:solidFill>
                <a:schemeClr val="tx1"/>
              </a:solidFill>
            </a:rPr>
            <a:t>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4D477678-9B2C-41B0-A279-B253CD54570B}" type="parTrans" cxnId="{6993364A-FD37-4D96-9435-CE592B6A841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C19207B-837F-455A-B415-8AF56619D8F7}" type="sibTrans" cxnId="{6993364A-FD37-4D96-9435-CE592B6A8411}">
      <dgm:prSet/>
      <dgm:spPr/>
      <dgm:t>
        <a:bodyPr/>
        <a:lstStyle/>
        <a:p>
          <a:pPr latinLnBrk="1"/>
          <a:endParaRPr lang="ko-KR" altLang="en-US" sz="1100"/>
        </a:p>
      </dgm:t>
    </dgm:pt>
    <dgm:pt modelId="{DF8E10B0-A49D-40AC-8CA1-6EBDF980DF68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&lt;p&gt;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EAD42F15-072D-4838-912F-837A672FC283}" type="parTrans" cxnId="{09F3D6EE-88EA-4FEF-BA1B-27AF784A818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42EF528-3FC9-43CA-9120-37B7C42F0491}" type="sibTrans" cxnId="{09F3D6EE-88EA-4FEF-BA1B-27AF784A8185}">
      <dgm:prSet/>
      <dgm:spPr/>
      <dgm:t>
        <a:bodyPr/>
        <a:lstStyle/>
        <a:p>
          <a:pPr latinLnBrk="1"/>
          <a:endParaRPr lang="ko-KR" altLang="en-US" sz="1100"/>
        </a:p>
      </dgm:t>
    </dgm:pt>
    <dgm:pt modelId="{4BA863DC-DBD9-4F10-AC30-942CBEB72D8B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&lt;div&gt;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A2A52910-3EA3-420E-B0C0-D81ACB01F866}" type="parTrans" cxnId="{B9DAD580-B2BE-4BD2-A546-52D864E129A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556258E-8F1F-4834-8C74-D7F77E812662}" type="sibTrans" cxnId="{B9DAD580-B2BE-4BD2-A546-52D864E129AE}">
      <dgm:prSet/>
      <dgm:spPr/>
      <dgm:t>
        <a:bodyPr/>
        <a:lstStyle/>
        <a:p>
          <a:pPr latinLnBrk="1"/>
          <a:endParaRPr lang="ko-KR" altLang="en-US" sz="1100"/>
        </a:p>
      </dgm:t>
    </dgm:pt>
    <dgm:pt modelId="{A9350516-5D2C-4CA8-88D6-19B9F1538452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55DC395D-413B-4444-9BA8-7FB4D15A15A4}" type="parTrans" cxnId="{7D343A15-4A6D-4203-B1F8-5709A428C70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B18315B-C988-4591-81F8-67EA68E96176}" type="sibTrans" cxnId="{7D343A15-4A6D-4203-B1F8-5709A428C706}">
      <dgm:prSet/>
      <dgm:spPr/>
      <dgm:t>
        <a:bodyPr/>
        <a:lstStyle/>
        <a:p>
          <a:pPr latinLnBrk="1"/>
          <a:endParaRPr lang="ko-KR" altLang="en-US" sz="1100"/>
        </a:p>
      </dgm:t>
    </dgm:pt>
    <dgm:pt modelId="{F83B39EC-4A82-4758-B5DB-72973EDD677D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&lt;</a:t>
          </a:r>
          <a:r>
            <a:rPr lang="en-US" altLang="ko-KR" sz="600" dirty="0" err="1">
              <a:solidFill>
                <a:schemeClr val="tx1"/>
              </a:solidFill>
            </a:rPr>
            <a:t>br</a:t>
          </a:r>
          <a:r>
            <a:rPr lang="en-US" altLang="ko-KR" sz="600" dirty="0">
              <a:solidFill>
                <a:schemeClr val="tx1"/>
              </a:solidFill>
            </a:rPr>
            <a:t> /&gt;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77D21DFF-2059-4724-A0A3-D56D0F6A95BC}" type="parTrans" cxnId="{212B988B-A47D-4E2C-80C5-3E1A995E5A0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D2DBFB9-B298-4755-B750-3DE2473DCF84}" type="sibTrans" cxnId="{212B988B-A47D-4E2C-80C5-3E1A995E5A09}">
      <dgm:prSet/>
      <dgm:spPr/>
      <dgm:t>
        <a:bodyPr/>
        <a:lstStyle/>
        <a:p>
          <a:pPr latinLnBrk="1"/>
          <a:endParaRPr lang="ko-KR" altLang="en-US" sz="1100"/>
        </a:p>
      </dgm:t>
    </dgm:pt>
    <dgm:pt modelId="{9BC9667D-2D29-4248-9111-D2F58EF21917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16F131B-C083-404A-B42A-EFF549FEA41C}" type="parTrans" cxnId="{C2D1E518-44AA-4905-A971-3F032514FB2F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67C2428-77C7-4C7F-B6D0-DE2A240BA9AE}" type="sibTrans" cxnId="{C2D1E518-44AA-4905-A971-3F032514FB2F}">
      <dgm:prSet/>
      <dgm:spPr/>
      <dgm:t>
        <a:bodyPr/>
        <a:lstStyle/>
        <a:p>
          <a:pPr latinLnBrk="1"/>
          <a:endParaRPr lang="ko-KR" altLang="en-US" sz="1100"/>
        </a:p>
      </dgm:t>
    </dgm:pt>
    <dgm:pt modelId="{EA25D486-F1A7-4244-A4CD-8D677EF33F3F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7FE36172-2B58-4A00-93CA-163FD1A92AE8}" type="parTrans" cxnId="{E6A095CD-7B3C-47B0-A9F2-61BA2838DAE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9AF4665-7F93-4A1E-8E90-E8B310AD4DDD}" type="sibTrans" cxnId="{E6A095CD-7B3C-47B0-A9F2-61BA2838DAEE}">
      <dgm:prSet/>
      <dgm:spPr/>
      <dgm:t>
        <a:bodyPr/>
        <a:lstStyle/>
        <a:p>
          <a:pPr latinLnBrk="1"/>
          <a:endParaRPr lang="ko-KR" altLang="en-US" sz="1100"/>
        </a:p>
      </dgm:t>
    </dgm:pt>
    <dgm:pt modelId="{17A4871E-33F7-4D4B-8B7E-BAC7311105F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A7CA67E0-F880-492D-995D-163803FDC132}" type="parTrans" cxnId="{DF6181E4-DDE2-45BD-BA1B-5560411F89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20289C2-8051-45AE-8EE2-7BB2E7DE8CFB}" type="sibTrans" cxnId="{DF6181E4-DDE2-45BD-BA1B-5560411F897D}">
      <dgm:prSet/>
      <dgm:spPr/>
      <dgm:t>
        <a:bodyPr/>
        <a:lstStyle/>
        <a:p>
          <a:pPr latinLnBrk="1"/>
          <a:endParaRPr lang="ko-KR" altLang="en-US" sz="1100"/>
        </a:p>
      </dgm:t>
    </dgm:pt>
    <dgm:pt modelId="{EFA5F5DB-6E1C-46E8-8870-B3A536672AF2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AA10792B-E002-4499-A264-5D036DA44809}" type="parTrans" cxnId="{9775B679-8B15-406F-8332-153570AAF319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232812F-581A-433D-9275-E11CFC5D89CF}" type="sibTrans" cxnId="{9775B679-8B15-406F-8332-153570AAF319}">
      <dgm:prSet/>
      <dgm:spPr/>
      <dgm:t>
        <a:bodyPr/>
        <a:lstStyle/>
        <a:p>
          <a:pPr latinLnBrk="1"/>
          <a:endParaRPr lang="ko-KR" altLang="en-US" sz="1100"/>
        </a:p>
      </dgm:t>
    </dgm:pt>
    <dgm:pt modelId="{BE1804B6-183D-4A3A-A29B-1D0E7F10635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2F160E70-06F7-4CB0-89BD-F867231B0C67}" type="parTrans" cxnId="{16DB2EFA-9167-4E98-8E22-9FCEFBA2D27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18B5688-B6D6-491C-9A53-3090990DDB31}" type="sibTrans" cxnId="{16DB2EFA-9167-4E98-8E22-9FCEFBA2D276}">
      <dgm:prSet/>
      <dgm:spPr/>
      <dgm:t>
        <a:bodyPr/>
        <a:lstStyle/>
        <a:p>
          <a:pPr latinLnBrk="1"/>
          <a:endParaRPr lang="ko-KR" altLang="en-US" sz="1100"/>
        </a:p>
      </dgm:t>
    </dgm:pt>
    <dgm:pt modelId="{5A9CA90B-5C28-47C4-8230-C02EA0BF557C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EA28CDA4-7EBF-4E09-94EE-42DA4F9C69C2}" type="parTrans" cxnId="{5AA64D8A-94BC-4194-8A3D-AF05AFB5152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968B53E3-CEA0-412F-80A5-08C108635387}" type="sibTrans" cxnId="{5AA64D8A-94BC-4194-8A3D-AF05AFB51521}">
      <dgm:prSet/>
      <dgm:spPr/>
      <dgm:t>
        <a:bodyPr/>
        <a:lstStyle/>
        <a:p>
          <a:pPr latinLnBrk="1"/>
          <a:endParaRPr lang="ko-KR" altLang="en-US" sz="1100"/>
        </a:p>
      </dgm:t>
    </dgm:pt>
    <dgm:pt modelId="{03E20D97-D956-40F2-B7D9-EB070F4312C3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99FEA72E-890F-4D73-8F74-7FBBA4C478A2}" type="parTrans" cxnId="{064B5186-3FC9-4EB1-8EE7-AFC9C93920A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B2FC0058-6251-47CD-95C0-E04406E79643}" type="sibTrans" cxnId="{064B5186-3FC9-4EB1-8EE7-AFC9C93920AA}">
      <dgm:prSet/>
      <dgm:spPr/>
      <dgm:t>
        <a:bodyPr/>
        <a:lstStyle/>
        <a:p>
          <a:pPr latinLnBrk="1"/>
          <a:endParaRPr lang="ko-KR" altLang="en-US" sz="1100"/>
        </a:p>
      </dgm:t>
    </dgm:pt>
    <dgm:pt modelId="{FA946AAD-DCCC-4F00-9631-E589B42CE3A6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68E2F631-6ABE-420C-A979-3CDC9D863B83}" type="parTrans" cxnId="{39419F94-C407-44C8-93A3-3D2FC7E42B7F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3EF3388-64FF-4B1E-939D-B6A7AA33241E}" type="sibTrans" cxnId="{39419F94-C407-44C8-93A3-3D2FC7E42B7F}">
      <dgm:prSet/>
      <dgm:spPr/>
      <dgm:t>
        <a:bodyPr/>
        <a:lstStyle/>
        <a:p>
          <a:pPr latinLnBrk="1"/>
          <a:endParaRPr lang="ko-KR" altLang="en-US" sz="1100"/>
        </a:p>
      </dgm:t>
    </dgm:pt>
    <dgm:pt modelId="{9E339B7A-2A59-4DA4-9320-8B02450DC78B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1441BAA4-67C4-4435-96DC-278234C9330F}" type="parTrans" cxnId="{ED9FA8D2-39E2-4A40-BF5E-6CB928E778AE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4E46A20-BB43-4BE4-A6E7-37B54625718F}" type="sibTrans" cxnId="{ED9FA8D2-39E2-4A40-BF5E-6CB928E778AE}">
      <dgm:prSet/>
      <dgm:spPr/>
      <dgm:t>
        <a:bodyPr/>
        <a:lstStyle/>
        <a:p>
          <a:pPr latinLnBrk="1"/>
          <a:endParaRPr lang="ko-KR" altLang="en-US" sz="1100"/>
        </a:p>
      </dgm:t>
    </dgm:pt>
    <dgm:pt modelId="{A6D31301-A79D-45D9-9FBA-786B2118A853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6EDA0D9D-7132-47D2-8765-6C2374BF8463}" type="parTrans" cxnId="{141E453E-49FE-4754-8E79-380E2DA23ED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419BF45-AFC7-45C0-8902-3AC3C5042E53}" type="sibTrans" cxnId="{141E453E-49FE-4754-8E79-380E2DA23ED0}">
      <dgm:prSet/>
      <dgm:spPr/>
      <dgm:t>
        <a:bodyPr/>
        <a:lstStyle/>
        <a:p>
          <a:pPr latinLnBrk="1"/>
          <a:endParaRPr lang="ko-KR" altLang="en-US" sz="1100"/>
        </a:p>
      </dgm:t>
    </dgm:pt>
    <dgm:pt modelId="{99E1E43A-C446-451A-8CEB-B5B65C644527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573716CE-993C-44AD-8FC3-9BA1B042623F}" type="parTrans" cxnId="{F7403C0D-A7F3-4394-AD29-557857DCAB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493A6FAA-D33D-4F82-89F8-2ACA21AB4236}" type="sibTrans" cxnId="{F7403C0D-A7F3-4394-AD29-557857DCABEA}">
      <dgm:prSet/>
      <dgm:spPr/>
      <dgm:t>
        <a:bodyPr/>
        <a:lstStyle/>
        <a:p>
          <a:pPr latinLnBrk="1"/>
          <a:endParaRPr lang="ko-KR" altLang="en-US" sz="1100"/>
        </a:p>
      </dgm:t>
    </dgm:pt>
    <dgm:pt modelId="{186567B3-69D8-4043-A033-A0222C0B5C2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8A77226F-2378-42FB-B992-3981CE59B3C2}" type="parTrans" cxnId="{AD51569C-B0FF-49D9-873D-BC2663EF84A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048449CC-9FBB-4EF7-9600-1BE337E89446}" type="sibTrans" cxnId="{AD51569C-B0FF-49D9-873D-BC2663EF84A4}">
      <dgm:prSet/>
      <dgm:spPr/>
      <dgm:t>
        <a:bodyPr/>
        <a:lstStyle/>
        <a:p>
          <a:pPr latinLnBrk="1"/>
          <a:endParaRPr lang="ko-KR" altLang="en-US" sz="1100"/>
        </a:p>
      </dgm:t>
    </dgm:pt>
    <dgm:pt modelId="{F6B7DB99-0EA5-4B66-BE8D-09FE1D4A07DF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&lt;h4&gt;</a:t>
          </a:r>
        </a:p>
      </dgm:t>
    </dgm:pt>
    <dgm:pt modelId="{D0815EA8-9BC1-4A7B-B066-FC2CEAF0470C}" type="parTrans" cxnId="{D998E49C-D848-4F27-9E35-A39FA410172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AD9954-498E-411F-A1AC-F8C3492E2B7C}" type="sibTrans" cxnId="{D998E49C-D848-4F27-9E35-A39FA4101720}">
      <dgm:prSet/>
      <dgm:spPr/>
      <dgm:t>
        <a:bodyPr/>
        <a:lstStyle/>
        <a:p>
          <a:pPr latinLnBrk="1"/>
          <a:endParaRPr lang="ko-KR" altLang="en-US" sz="1100"/>
        </a:p>
      </dgm:t>
    </dgm:pt>
    <dgm:pt modelId="{33710FFC-A915-4824-8DBF-93EF56EC0956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1E3CD097-0E67-49AE-B71A-EC3ADA87B316}" type="parTrans" cxnId="{221E85F8-4B4B-4DCD-8217-025DD9A7560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F1C389-15D2-49DA-9B39-17B80CE2C1FE}" type="sibTrans" cxnId="{221E85F8-4B4B-4DCD-8217-025DD9A75600}">
      <dgm:prSet/>
      <dgm:spPr/>
      <dgm:t>
        <a:bodyPr/>
        <a:lstStyle/>
        <a:p>
          <a:pPr latinLnBrk="1"/>
          <a:endParaRPr lang="ko-KR" altLang="en-US" sz="1100"/>
        </a:p>
      </dgm:t>
    </dgm:pt>
    <dgm:pt modelId="{51851378-F1D8-4D92-BD56-D8E2274650ED}">
      <dgm:prSet phldrT="[텍스트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600" dirty="0">
              <a:solidFill>
                <a:schemeClr val="tx1"/>
              </a:solidFill>
            </a:rPr>
            <a:t> </a:t>
          </a:r>
          <a:r>
            <a:rPr lang="en-US" sz="600" b="0" dirty="0">
              <a:solidFill>
                <a:schemeClr val="tx1"/>
              </a:solidFill>
            </a:rPr>
            <a:t>&lt;h1&gt;</a:t>
          </a:r>
          <a:endParaRPr lang="ko-KR" altLang="en-US" sz="600" dirty="0">
            <a:solidFill>
              <a:schemeClr val="tx1"/>
            </a:solidFill>
          </a:endParaRPr>
        </a:p>
      </dgm:t>
    </dgm:pt>
    <dgm:pt modelId="{6939F7C9-AE32-4977-972A-FDC053337181}" type="parTrans" cxnId="{E198668A-B761-4C38-9E35-C46C1105882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483A3FB-8D54-4F20-8D01-07F4035C498A}" type="sibTrans" cxnId="{E198668A-B761-4C38-9E35-C46C1105882C}">
      <dgm:prSet/>
      <dgm:spPr/>
      <dgm:t>
        <a:bodyPr/>
        <a:lstStyle/>
        <a:p>
          <a:pPr latinLnBrk="1"/>
          <a:endParaRPr lang="ko-KR" altLang="en-US" sz="1100"/>
        </a:p>
      </dgm:t>
    </dgm:pt>
    <dgm:pt modelId="{0250FCFF-8281-437B-B2D4-4F605418E54F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61AA6249-7C16-492D-B16B-BF24CEC56D07}" type="parTrans" cxnId="{C536D2EB-2A45-420D-A768-52B699832680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B1E0410-67F5-4E7D-8A09-4F87502C94C4}" type="sibTrans" cxnId="{C536D2EB-2A45-420D-A768-52B699832680}">
      <dgm:prSet/>
      <dgm:spPr/>
      <dgm:t>
        <a:bodyPr/>
        <a:lstStyle/>
        <a:p>
          <a:pPr latinLnBrk="1"/>
          <a:endParaRPr lang="ko-KR" altLang="en-US" sz="1100"/>
        </a:p>
      </dgm:t>
    </dgm:pt>
    <dgm:pt modelId="{862F5C8D-8E14-410B-9661-32144B77DCC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9BA541EC-F6C6-4020-9201-1C884984A89B}" type="parTrans" cxnId="{E53F880C-79FA-4EB3-88ED-048C956CCEA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D1783BF-6CC1-4A21-BE99-F8E6EAF6D247}" type="sibTrans" cxnId="{E53F880C-79FA-4EB3-88ED-048C956CCEA2}">
      <dgm:prSet/>
      <dgm:spPr/>
      <dgm:t>
        <a:bodyPr/>
        <a:lstStyle/>
        <a:p>
          <a:pPr latinLnBrk="1"/>
          <a:endParaRPr lang="ko-KR" altLang="en-US" sz="1100"/>
        </a:p>
      </dgm:t>
    </dgm:pt>
    <dgm:pt modelId="{BD34B79B-8EB2-44E4-9EAB-161E3BE6164B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FE141DEA-18F4-4D25-B252-4B310430F46C}" type="parTrans" cxnId="{56D3AAB0-3CCB-4917-A87F-1B81E7056BD4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7B9386B-7584-4FAD-BBA3-2F62EF339D63}" type="sibTrans" cxnId="{56D3AAB0-3CCB-4917-A87F-1B81E7056BD4}">
      <dgm:prSet/>
      <dgm:spPr/>
      <dgm:t>
        <a:bodyPr/>
        <a:lstStyle/>
        <a:p>
          <a:pPr latinLnBrk="1"/>
          <a:endParaRPr lang="ko-KR" altLang="en-US" sz="1100"/>
        </a:p>
      </dgm:t>
    </dgm:pt>
    <dgm:pt modelId="{4F463E4E-03FA-4EE5-8652-1F66AB5119C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B429854D-7888-4939-92A3-E35362E0284D}" type="parTrans" cxnId="{2A359BA2-2EA2-48BD-92FB-6102615C519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2E884DD-223E-4AF5-B1A3-BEBC7F216EE8}" type="sibTrans" cxnId="{2A359BA2-2EA2-48BD-92FB-6102615C5198}">
      <dgm:prSet/>
      <dgm:spPr/>
      <dgm:t>
        <a:bodyPr/>
        <a:lstStyle/>
        <a:p>
          <a:pPr latinLnBrk="1"/>
          <a:endParaRPr lang="ko-KR" altLang="en-US" sz="1100"/>
        </a:p>
      </dgm:t>
    </dgm:pt>
    <dgm:pt modelId="{1C288475-1DC0-414A-886B-B9EA09DE33C2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CE996FF5-8A79-4B98-8F65-576E30D85578}" type="parTrans" cxnId="{6BE8710D-6490-4E54-9138-F4EBF80E17E2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7EBAB3EC-FB26-434F-814D-443690C0187A}" type="sibTrans" cxnId="{6BE8710D-6490-4E54-9138-F4EBF80E17E2}">
      <dgm:prSet/>
      <dgm:spPr/>
      <dgm:t>
        <a:bodyPr/>
        <a:lstStyle/>
        <a:p>
          <a:pPr latinLnBrk="1"/>
          <a:endParaRPr lang="ko-KR" altLang="en-US" sz="1100"/>
        </a:p>
      </dgm:t>
    </dgm:pt>
    <dgm:pt modelId="{53D80DD9-7BBC-46D5-A361-5C0D54F87805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DD4BF99A-6BF6-47F6-B09D-3CCB7EB354AA}" type="parTrans" cxnId="{F0305DE6-9E56-44C3-85CB-F0CC4662C68B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855BC46-F4C3-468A-83B4-3111F21875C4}" type="sibTrans" cxnId="{F0305DE6-9E56-44C3-85CB-F0CC4662C68B}">
      <dgm:prSet/>
      <dgm:spPr/>
      <dgm:t>
        <a:bodyPr/>
        <a:lstStyle/>
        <a:p>
          <a:pPr latinLnBrk="1"/>
          <a:endParaRPr lang="ko-KR" altLang="en-US" sz="1100"/>
        </a:p>
      </dgm:t>
    </dgm:pt>
    <dgm:pt modelId="{BC5466E0-0A53-4F8C-9BC9-FCC5B33BFB49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&lt;p&gt;</a:t>
          </a:r>
        </a:p>
      </dgm:t>
    </dgm:pt>
    <dgm:pt modelId="{A8F49C1C-C81C-45E6-9D9E-9F913A3BCFE1}" type="parTrans" cxnId="{B9550CE1-D3A8-4F28-8E78-CB7365D85AC6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3348DCC8-64BD-4B5B-A509-1321ACEC3D2E}" type="sibTrans" cxnId="{B9550CE1-D3A8-4F28-8E78-CB7365D85AC6}">
      <dgm:prSet/>
      <dgm:spPr/>
      <dgm:t>
        <a:bodyPr/>
        <a:lstStyle/>
        <a:p>
          <a:pPr latinLnBrk="1"/>
          <a:endParaRPr lang="ko-KR" altLang="en-US" sz="1100"/>
        </a:p>
      </dgm:t>
    </dgm:pt>
    <dgm:pt modelId="{E7ADE776-CC21-4551-A584-D6C6E259C9FF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02BF31B3-F981-44F0-9C72-F2C31D8DD218}" type="parTrans" cxnId="{2064BDF5-D4B8-42C6-AD9A-56A6A6107438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83E8A3D-5A7D-4C5D-A714-F4094C3EBB84}" type="sibTrans" cxnId="{2064BDF5-D4B8-42C6-AD9A-56A6A6107438}">
      <dgm:prSet/>
      <dgm:spPr/>
      <dgm:t>
        <a:bodyPr/>
        <a:lstStyle/>
        <a:p>
          <a:pPr latinLnBrk="1"/>
          <a:endParaRPr lang="ko-KR" altLang="en-US" sz="1100"/>
        </a:p>
      </dgm:t>
    </dgm:pt>
    <dgm:pt modelId="{3D79E877-F900-4D0C-B4BE-00172FD2CF0A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BB7841BE-0899-46BF-AD2C-78D7FD2BD8E5}" type="parTrans" cxnId="{C052E4CD-2405-4C4C-AD7A-48C439CEC397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C3764ADB-7EB9-4C99-93C5-17EE34787016}" type="sibTrans" cxnId="{C052E4CD-2405-4C4C-AD7A-48C439CEC397}">
      <dgm:prSet/>
      <dgm:spPr/>
      <dgm:t>
        <a:bodyPr/>
        <a:lstStyle/>
        <a:p>
          <a:pPr latinLnBrk="1"/>
          <a:endParaRPr lang="ko-KR" altLang="en-US" sz="1100"/>
        </a:p>
      </dgm:t>
    </dgm:pt>
    <dgm:pt modelId="{62E39596-341F-4786-AF9F-9B986B724273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&lt;input&gt;</a:t>
          </a:r>
        </a:p>
      </dgm:t>
    </dgm:pt>
    <dgm:pt modelId="{0DB1276B-5050-446C-97CD-0DE89C3A6D2C}" type="parTrans" cxnId="{0A32A6AD-5C10-4830-A783-3D52FCD8CB51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21552B7F-BA80-45B5-AFBE-F272A0998EBE}" type="sibTrans" cxnId="{0A32A6AD-5C10-4830-A783-3D52FCD8CB51}">
      <dgm:prSet/>
      <dgm:spPr/>
      <dgm:t>
        <a:bodyPr/>
        <a:lstStyle/>
        <a:p>
          <a:pPr latinLnBrk="1"/>
          <a:endParaRPr lang="ko-KR" altLang="en-US" sz="1100"/>
        </a:p>
      </dgm:t>
    </dgm:pt>
    <dgm:pt modelId="{8AEFA197-2CA0-4CF8-82DC-A116ED23877E}">
      <dgm:prSet custT="1"/>
      <dgm:spPr>
        <a:solidFill>
          <a:schemeClr val="bg2">
            <a:lumMod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&lt;button&gt;</a:t>
          </a:r>
        </a:p>
      </dgm:t>
    </dgm:pt>
    <dgm:pt modelId="{15B3730F-BE08-4E77-9DC9-894C9D320EB1}" type="parTrans" cxnId="{00E1325A-C41A-45B8-A4E9-EB08D14343EA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DAB307A0-1A11-4C1E-B62F-4DE47D8AA96B}" type="sibTrans" cxnId="{00E1325A-C41A-45B8-A4E9-EB08D14343EA}">
      <dgm:prSet/>
      <dgm:spPr/>
      <dgm:t>
        <a:bodyPr/>
        <a:lstStyle/>
        <a:p>
          <a:pPr latinLnBrk="1"/>
          <a:endParaRPr lang="ko-KR" altLang="en-US" sz="1100"/>
        </a:p>
      </dgm:t>
    </dgm:pt>
    <dgm:pt modelId="{410276CF-332F-4F9E-888A-6D3373E06FC8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&lt;b&gt;</a:t>
          </a:r>
        </a:p>
      </dgm:t>
    </dgm:pt>
    <dgm:pt modelId="{8F75FB64-4CE6-4C2C-9FF6-2AFFEF6F2321}" type="parTrans" cxnId="{69D03761-357A-4490-98B4-55E38E02EA85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D7C68D6-7082-4565-9087-5D9150F387AC}" type="sibTrans" cxnId="{69D03761-357A-4490-98B4-55E38E02EA85}">
      <dgm:prSet/>
      <dgm:spPr/>
      <dgm:t>
        <a:bodyPr/>
        <a:lstStyle/>
        <a:p>
          <a:pPr latinLnBrk="1"/>
          <a:endParaRPr lang="ko-KR" altLang="en-US" sz="1100"/>
        </a:p>
      </dgm:t>
    </dgm:pt>
    <dgm:pt modelId="{0026972C-9D4B-4578-BBF1-B6AB8154FF3C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C9849EDE-6608-4A7D-A1EC-2E91A569F704}" type="parTrans" cxnId="{D330B2C0-F267-44B8-B6C0-6635685A393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8308D71-98BE-4E88-BB4F-00DAB7EB970F}" type="sibTrans" cxnId="{D330B2C0-F267-44B8-B6C0-6635685A3933}">
      <dgm:prSet/>
      <dgm:spPr/>
      <dgm:t>
        <a:bodyPr/>
        <a:lstStyle/>
        <a:p>
          <a:pPr latinLnBrk="1"/>
          <a:endParaRPr lang="ko-KR" altLang="en-US" sz="1100"/>
        </a:p>
      </dgm:t>
    </dgm:pt>
    <dgm:pt modelId="{5A79ACBF-A586-483C-8A8E-E3CF0A75799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&lt;div&gt;</a:t>
          </a:r>
        </a:p>
      </dgm:t>
    </dgm:pt>
    <dgm:pt modelId="{EB3C29C3-C1E2-41C8-BF45-2F9652270441}" type="parTrans" cxnId="{55920108-089E-4BD1-B826-8FBDF222987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16BB7364-F1B1-4154-AB73-62AE6ED8EA6C}" type="sibTrans" cxnId="{55920108-089E-4BD1-B826-8FBDF222987D}">
      <dgm:prSet/>
      <dgm:spPr/>
      <dgm:t>
        <a:bodyPr/>
        <a:lstStyle/>
        <a:p>
          <a:pPr latinLnBrk="1"/>
          <a:endParaRPr lang="ko-KR" altLang="en-US" sz="1100"/>
        </a:p>
      </dgm:t>
    </dgm:pt>
    <dgm:pt modelId="{6C35CBA5-9658-41C1-8CA3-3BCE50660C0C}">
      <dgm:prSet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img</a:t>
          </a:r>
          <a:r>
            <a:rPr lang="en-US" sz="600" b="0" dirty="0">
              <a:solidFill>
                <a:schemeClr val="tx1"/>
              </a:solidFill>
            </a:rPr>
            <a:t>&gt;</a:t>
          </a:r>
        </a:p>
      </dgm:t>
    </dgm:pt>
    <dgm:pt modelId="{70FD6152-6866-4E39-BDD5-8F2F7333AC6F}" type="parTrans" cxnId="{7C6FF35B-D37F-4E64-9134-C08A329716B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5B369AC7-4604-4769-B93D-5B345BD250B5}" type="sibTrans" cxnId="{7C6FF35B-D37F-4E64-9134-C08A329716BD}">
      <dgm:prSet/>
      <dgm:spPr/>
      <dgm:t>
        <a:bodyPr/>
        <a:lstStyle/>
        <a:p>
          <a:pPr latinLnBrk="1"/>
          <a:endParaRPr lang="ko-KR" altLang="en-US" sz="1100"/>
        </a:p>
      </dgm:t>
    </dgm:pt>
    <dgm:pt modelId="{47C3722F-E24E-48E5-8AFC-394136990408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&lt;form&gt;</a:t>
          </a:r>
        </a:p>
      </dgm:t>
    </dgm:pt>
    <dgm:pt modelId="{7FC668EE-A339-4BEE-BEB7-0BCA14A227C2}" type="sibTrans" cxnId="{69F216E9-EDDA-48E7-A9E5-6DC536E0B6DC}">
      <dgm:prSet/>
      <dgm:spPr/>
      <dgm:t>
        <a:bodyPr/>
        <a:lstStyle/>
        <a:p>
          <a:pPr latinLnBrk="1"/>
          <a:endParaRPr lang="ko-KR" altLang="en-US" sz="1100"/>
        </a:p>
      </dgm:t>
    </dgm:pt>
    <dgm:pt modelId="{CE5BF796-8F48-4A6F-A6B7-549053BBDD5E}" type="parTrans" cxnId="{69F216E9-EDDA-48E7-A9E5-6DC536E0B6DC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AE1C1281-5FEB-4DF0-85AF-78F422C3D81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sz="600" b="0" dirty="0">
              <a:solidFill>
                <a:schemeClr val="tx1"/>
              </a:solidFill>
            </a:rPr>
            <a:t>&lt;</a:t>
          </a:r>
          <a:r>
            <a:rPr lang="en-US" sz="600" b="0" dirty="0" err="1">
              <a:solidFill>
                <a:schemeClr val="tx1"/>
              </a:solidFill>
            </a:rPr>
            <a:t>br</a:t>
          </a:r>
          <a:r>
            <a:rPr lang="en-US" sz="600" b="0" dirty="0">
              <a:solidFill>
                <a:schemeClr val="tx1"/>
              </a:solidFill>
            </a:rPr>
            <a:t> /&gt;</a:t>
          </a:r>
        </a:p>
      </dgm:t>
    </dgm:pt>
    <dgm:pt modelId="{18828117-7C60-4349-AC0A-F6A8697B0307}" type="sibTrans" cxnId="{D13264B1-2ADC-4EAC-8C15-3997B0DAAAF3}">
      <dgm:prSet/>
      <dgm:spPr/>
      <dgm:t>
        <a:bodyPr/>
        <a:lstStyle/>
        <a:p>
          <a:pPr latinLnBrk="1"/>
          <a:endParaRPr lang="ko-KR" altLang="en-US" sz="1100"/>
        </a:p>
      </dgm:t>
    </dgm:pt>
    <dgm:pt modelId="{CFAD90D1-AB3B-4A51-B5C6-2DB7717065C1}" type="parTrans" cxnId="{D13264B1-2ADC-4EAC-8C15-3997B0DAAAF3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812469F-8A54-4D44-8D41-72795B075D7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>
              <a:solidFill>
                <a:schemeClr val="tx1"/>
              </a:solidFill>
            </a:rPr>
            <a:t>&lt;div&gt;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11A0635F-17F2-4418-8F2C-B7015B67987C}" type="sibTrans" cxnId="{C142371A-A9B9-43D5-BA00-1389D8B5F78D}">
      <dgm:prSet/>
      <dgm:spPr/>
      <dgm:t>
        <a:bodyPr/>
        <a:lstStyle/>
        <a:p>
          <a:pPr latinLnBrk="1"/>
          <a:endParaRPr lang="ko-KR" altLang="en-US" sz="1100"/>
        </a:p>
      </dgm:t>
    </dgm:pt>
    <dgm:pt modelId="{6053AD41-7109-4212-AEF0-12889C1D07ED}" type="parTrans" cxnId="{C142371A-A9B9-43D5-BA00-1389D8B5F78D}">
      <dgm:prSet custT="1"/>
      <dgm:spPr/>
      <dgm:t>
        <a:bodyPr/>
        <a:lstStyle/>
        <a:p>
          <a:pPr latinLnBrk="1"/>
          <a:endParaRPr lang="ko-KR" altLang="en-US" sz="1100"/>
        </a:p>
      </dgm:t>
    </dgm:pt>
    <dgm:pt modelId="{6E1CD0D1-E3E3-41A0-9B7C-40612D9E38CF}" type="pres">
      <dgm:prSet presAssocID="{FD85CEA0-6B0C-48A3-A7A9-2E83B4C312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5F96B5-69E4-4569-B48E-B137A7E64480}" type="pres">
      <dgm:prSet presAssocID="{813A3786-47B6-4663-9C03-0FA0A3469750}" presName="root1" presStyleCnt="0"/>
      <dgm:spPr/>
    </dgm:pt>
    <dgm:pt modelId="{F079AEED-06D6-4F39-A599-59952CCBBAE2}" type="pres">
      <dgm:prSet presAssocID="{813A3786-47B6-4663-9C03-0FA0A3469750}" presName="LevelOneTextNode" presStyleLbl="node0" presStyleIdx="0" presStyleCnt="1" custAng="5400000" custScaleX="462598" custScaleY="168514" custLinFactX="-1345628" custLinFactY="-100000" custLinFactNeighborX="-1400000" custLinFactNeighborY="-136346">
        <dgm:presLayoutVars>
          <dgm:chPref val="3"/>
        </dgm:presLayoutVars>
      </dgm:prSet>
      <dgm:spPr/>
    </dgm:pt>
    <dgm:pt modelId="{3AFF3BEF-F3F8-4058-92EC-5C5641B66B95}" type="pres">
      <dgm:prSet presAssocID="{813A3786-47B6-4663-9C03-0FA0A3469750}" presName="level2hierChild" presStyleCnt="0"/>
      <dgm:spPr/>
    </dgm:pt>
    <dgm:pt modelId="{32C987A1-C0C4-4D60-BF05-A53FE673B628}" type="pres">
      <dgm:prSet presAssocID="{80C089B1-28F6-4340-9EA8-D5724279BA3A}" presName="conn2-1" presStyleLbl="parChTrans1D2" presStyleIdx="0" presStyleCnt="2"/>
      <dgm:spPr/>
    </dgm:pt>
    <dgm:pt modelId="{D7CF273C-1892-40F0-905F-8677F5594C86}" type="pres">
      <dgm:prSet presAssocID="{80C089B1-28F6-4340-9EA8-D5724279BA3A}" presName="connTx" presStyleLbl="parChTrans1D2" presStyleIdx="0" presStyleCnt="2"/>
      <dgm:spPr/>
    </dgm:pt>
    <dgm:pt modelId="{DEB5E7A6-7AC2-4565-9691-9E433D7216B6}" type="pres">
      <dgm:prSet presAssocID="{607BE103-1E03-4E3B-AD47-A3C20984CC71}" presName="root2" presStyleCnt="0"/>
      <dgm:spPr/>
    </dgm:pt>
    <dgm:pt modelId="{8862EB3B-73FC-418E-A492-36E97647C47E}" type="pres">
      <dgm:prSet presAssocID="{607BE103-1E03-4E3B-AD47-A3C20984CC71}" presName="LevelTwoTextNode" presStyleLbl="node2" presStyleIdx="0" presStyleCnt="2" custScaleX="208318" custScaleY="341642" custLinFactX="-288402" custLinFactY="-100000" custLinFactNeighborX="-300000" custLinFactNeighborY="-174972">
        <dgm:presLayoutVars>
          <dgm:chPref val="3"/>
        </dgm:presLayoutVars>
      </dgm:prSet>
      <dgm:spPr/>
    </dgm:pt>
    <dgm:pt modelId="{39731DEB-8CEF-4BF7-9565-F111F4ADD7F5}" type="pres">
      <dgm:prSet presAssocID="{607BE103-1E03-4E3B-AD47-A3C20984CC71}" presName="level3hierChild" presStyleCnt="0"/>
      <dgm:spPr/>
    </dgm:pt>
    <dgm:pt modelId="{A3D34D53-4035-49B0-BAC6-BFB9AEBB1674}" type="pres">
      <dgm:prSet presAssocID="{B08B1DFD-85EB-4B8E-8558-E531BEA73AB5}" presName="conn2-1" presStyleLbl="parChTrans1D3" presStyleIdx="0" presStyleCnt="11"/>
      <dgm:spPr/>
    </dgm:pt>
    <dgm:pt modelId="{A39058EB-B0DF-446C-B191-A51F5AC7E60B}" type="pres">
      <dgm:prSet presAssocID="{B08B1DFD-85EB-4B8E-8558-E531BEA73AB5}" presName="connTx" presStyleLbl="parChTrans1D3" presStyleIdx="0" presStyleCnt="11"/>
      <dgm:spPr/>
    </dgm:pt>
    <dgm:pt modelId="{C9A4977C-F3E9-490E-A5C4-171E945A1B5B}" type="pres">
      <dgm:prSet presAssocID="{36F396F7-35B1-4569-804A-89A10925D220}" presName="root2" presStyleCnt="0"/>
      <dgm:spPr/>
    </dgm:pt>
    <dgm:pt modelId="{0F8B7B1F-F97F-4F5F-8512-7F1729ECEB76}" type="pres">
      <dgm:prSet presAssocID="{36F396F7-35B1-4569-804A-89A10925D220}" presName="LevelTwoTextNode" presStyleLbl="node3" presStyleIdx="0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E088182-5DB2-43B7-ACD8-7943EF310B1B}" type="pres">
      <dgm:prSet presAssocID="{36F396F7-35B1-4569-804A-89A10925D220}" presName="level3hierChild" presStyleCnt="0"/>
      <dgm:spPr/>
    </dgm:pt>
    <dgm:pt modelId="{6F1A86E7-DF68-4D1D-977C-10CB2960BBEF}" type="pres">
      <dgm:prSet presAssocID="{6659F436-F299-47B8-9AA8-4901A27F74CA}" presName="conn2-1" presStyleLbl="parChTrans1D3" presStyleIdx="1" presStyleCnt="11"/>
      <dgm:spPr/>
    </dgm:pt>
    <dgm:pt modelId="{A5360C32-9E77-4287-A1DA-2E739B47EE34}" type="pres">
      <dgm:prSet presAssocID="{6659F436-F299-47B8-9AA8-4901A27F74CA}" presName="connTx" presStyleLbl="parChTrans1D3" presStyleIdx="1" presStyleCnt="11"/>
      <dgm:spPr/>
    </dgm:pt>
    <dgm:pt modelId="{3CA98E5F-E0E5-45A0-846F-661BC605DD57}" type="pres">
      <dgm:prSet presAssocID="{B4F85EAD-E8E3-4F45-97DA-C70EA2B36277}" presName="root2" presStyleCnt="0"/>
      <dgm:spPr/>
    </dgm:pt>
    <dgm:pt modelId="{4B40B210-F5D9-4190-92C6-79A9347C2213}" type="pres">
      <dgm:prSet presAssocID="{B4F85EAD-E8E3-4F45-97DA-C70EA2B36277}" presName="LevelTwoTextNode" presStyleLbl="node3" presStyleIdx="1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B3FB72CB-0FAC-4BDB-A9E0-EA14E5607BCB}" type="pres">
      <dgm:prSet presAssocID="{B4F85EAD-E8E3-4F45-97DA-C70EA2B36277}" presName="level3hierChild" presStyleCnt="0"/>
      <dgm:spPr/>
    </dgm:pt>
    <dgm:pt modelId="{A360D4C2-3AFD-47BA-9A8D-A2FE55304B7C}" type="pres">
      <dgm:prSet presAssocID="{36BC156D-7D26-4FA8-880B-B4F9EE4C157B}" presName="conn2-1" presStyleLbl="parChTrans1D3" presStyleIdx="2" presStyleCnt="11"/>
      <dgm:spPr/>
    </dgm:pt>
    <dgm:pt modelId="{3CAEDF5F-2958-4921-8D98-9F86C1D6C1B8}" type="pres">
      <dgm:prSet presAssocID="{36BC156D-7D26-4FA8-880B-B4F9EE4C157B}" presName="connTx" presStyleLbl="parChTrans1D3" presStyleIdx="2" presStyleCnt="11"/>
      <dgm:spPr/>
    </dgm:pt>
    <dgm:pt modelId="{FD40AD38-0539-4255-8A04-AD659B2286CD}" type="pres">
      <dgm:prSet presAssocID="{F908EC3E-812C-4AA6-9A82-5641511B43C7}" presName="root2" presStyleCnt="0"/>
      <dgm:spPr/>
    </dgm:pt>
    <dgm:pt modelId="{A219A5ED-2670-4BC5-B84D-242B978377F0}" type="pres">
      <dgm:prSet presAssocID="{F908EC3E-812C-4AA6-9A82-5641511B43C7}" presName="LevelTwoTextNode" presStyleLbl="node3" presStyleIdx="2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98A9D786-2957-4CA3-A92F-21766D020DFB}" type="pres">
      <dgm:prSet presAssocID="{F908EC3E-812C-4AA6-9A82-5641511B43C7}" presName="level3hierChild" presStyleCnt="0"/>
      <dgm:spPr/>
    </dgm:pt>
    <dgm:pt modelId="{92B10560-1382-4199-B9E5-7D6D68B8EBEE}" type="pres">
      <dgm:prSet presAssocID="{92C065BD-936E-48A0-A2D4-FE730E02A6FC}" presName="conn2-1" presStyleLbl="parChTrans1D3" presStyleIdx="3" presStyleCnt="11"/>
      <dgm:spPr/>
    </dgm:pt>
    <dgm:pt modelId="{76472A64-0C76-4DEA-A3A2-E719B6F3E99C}" type="pres">
      <dgm:prSet presAssocID="{92C065BD-936E-48A0-A2D4-FE730E02A6FC}" presName="connTx" presStyleLbl="parChTrans1D3" presStyleIdx="3" presStyleCnt="11"/>
      <dgm:spPr/>
    </dgm:pt>
    <dgm:pt modelId="{89423828-C128-4F1C-A425-F8660D8366B7}" type="pres">
      <dgm:prSet presAssocID="{B75AABB1-90CB-49B0-AF0E-674A78180C6D}" presName="root2" presStyleCnt="0"/>
      <dgm:spPr/>
    </dgm:pt>
    <dgm:pt modelId="{D76B1332-E4D9-476B-AAD5-2A1A49C3EC20}" type="pres">
      <dgm:prSet presAssocID="{B75AABB1-90CB-49B0-AF0E-674A78180C6D}" presName="LevelTwoTextNode" presStyleLbl="node3" presStyleIdx="3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F0C58A6F-D71A-4C92-A640-E99E0F4559E0}" type="pres">
      <dgm:prSet presAssocID="{B75AABB1-90CB-49B0-AF0E-674A78180C6D}" presName="level3hierChild" presStyleCnt="0"/>
      <dgm:spPr/>
    </dgm:pt>
    <dgm:pt modelId="{45636798-5B3E-4006-AF3A-DB4F3C025157}" type="pres">
      <dgm:prSet presAssocID="{D948EA4C-29B9-40DF-B548-67356D3672ED}" presName="conn2-1" presStyleLbl="parChTrans1D3" presStyleIdx="4" presStyleCnt="11"/>
      <dgm:spPr/>
    </dgm:pt>
    <dgm:pt modelId="{3E71DFDB-B57E-4FA9-B2B0-A98472050F0E}" type="pres">
      <dgm:prSet presAssocID="{D948EA4C-29B9-40DF-B548-67356D3672ED}" presName="connTx" presStyleLbl="parChTrans1D3" presStyleIdx="4" presStyleCnt="11"/>
      <dgm:spPr/>
    </dgm:pt>
    <dgm:pt modelId="{D337E7A9-6CBC-4538-A95C-DBF0DEF259AA}" type="pres">
      <dgm:prSet presAssocID="{F44F3497-6711-43F3-8A89-44B54B19BF07}" presName="root2" presStyleCnt="0"/>
      <dgm:spPr/>
    </dgm:pt>
    <dgm:pt modelId="{35EF6F4C-1EEF-4CE0-B419-A339D6D2A66B}" type="pres">
      <dgm:prSet presAssocID="{F44F3497-6711-43F3-8A89-44B54B19BF07}" presName="LevelTwoTextNode" presStyleLbl="node3" presStyleIdx="4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57E69B9E-1168-4815-8E07-F79A3DDBF347}" type="pres">
      <dgm:prSet presAssocID="{F44F3497-6711-43F3-8A89-44B54B19BF07}" presName="level3hierChild" presStyleCnt="0"/>
      <dgm:spPr/>
    </dgm:pt>
    <dgm:pt modelId="{67C091B2-BDE3-4BB9-B106-F9A57F70A64B}" type="pres">
      <dgm:prSet presAssocID="{A38E5614-6881-44FE-A747-DCFB51C07B8C}" presName="conn2-1" presStyleLbl="parChTrans1D3" presStyleIdx="5" presStyleCnt="11"/>
      <dgm:spPr/>
    </dgm:pt>
    <dgm:pt modelId="{E123B909-092C-411E-93A0-2FFDB1611F8A}" type="pres">
      <dgm:prSet presAssocID="{A38E5614-6881-44FE-A747-DCFB51C07B8C}" presName="connTx" presStyleLbl="parChTrans1D3" presStyleIdx="5" presStyleCnt="11"/>
      <dgm:spPr/>
    </dgm:pt>
    <dgm:pt modelId="{C785C298-8DEB-48CA-B53C-C77C6FD9FB05}" type="pres">
      <dgm:prSet presAssocID="{3B290337-11EA-49AB-B723-18C4E6B7F0CA}" presName="root2" presStyleCnt="0"/>
      <dgm:spPr/>
    </dgm:pt>
    <dgm:pt modelId="{F5C1D709-7F1E-4D5D-81A3-04581EBC8975}" type="pres">
      <dgm:prSet presAssocID="{3B290337-11EA-49AB-B723-18C4E6B7F0CA}" presName="LevelTwoTextNode" presStyleLbl="node3" presStyleIdx="5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3F3BAC20-887A-4C66-886F-BB0FAE81B752}" type="pres">
      <dgm:prSet presAssocID="{3B290337-11EA-49AB-B723-18C4E6B7F0CA}" presName="level3hierChild" presStyleCnt="0"/>
      <dgm:spPr/>
    </dgm:pt>
    <dgm:pt modelId="{CB41BD37-0C74-4AB5-8130-D3753873922D}" type="pres">
      <dgm:prSet presAssocID="{79FA4E36-DD7F-41C5-B820-F622A6A3F048}" presName="conn2-1" presStyleLbl="parChTrans1D3" presStyleIdx="6" presStyleCnt="11"/>
      <dgm:spPr/>
    </dgm:pt>
    <dgm:pt modelId="{8F01AF20-C885-46C4-8A41-D3477D8CCABB}" type="pres">
      <dgm:prSet presAssocID="{79FA4E36-DD7F-41C5-B820-F622A6A3F048}" presName="connTx" presStyleLbl="parChTrans1D3" presStyleIdx="6" presStyleCnt="11"/>
      <dgm:spPr/>
    </dgm:pt>
    <dgm:pt modelId="{456D04B9-EAEC-45EC-AACD-F6284FEEA56B}" type="pres">
      <dgm:prSet presAssocID="{627C8E23-A931-4954-A0D5-DB729C85F9B0}" presName="root2" presStyleCnt="0"/>
      <dgm:spPr/>
    </dgm:pt>
    <dgm:pt modelId="{86CC9532-9BAC-42EF-97E0-4D75C9B720EF}" type="pres">
      <dgm:prSet presAssocID="{627C8E23-A931-4954-A0D5-DB729C85F9B0}" presName="LevelTwoTextNode" presStyleLbl="node3" presStyleIdx="6" presStyleCnt="11" custLinFactX="-245570" custLinFactY="12666" custLinFactNeighborX="-300000" custLinFactNeighborY="100000">
        <dgm:presLayoutVars>
          <dgm:chPref val="3"/>
        </dgm:presLayoutVars>
      </dgm:prSet>
      <dgm:spPr/>
    </dgm:pt>
    <dgm:pt modelId="{17C45D04-581B-4F7C-8FFC-D90A1D70025F}" type="pres">
      <dgm:prSet presAssocID="{627C8E23-A931-4954-A0D5-DB729C85F9B0}" presName="level3hierChild" presStyleCnt="0"/>
      <dgm:spPr/>
    </dgm:pt>
    <dgm:pt modelId="{579B0DAB-1D5E-4C14-A343-45E0C630E161}" type="pres">
      <dgm:prSet presAssocID="{ACF5FDCA-6A70-4CA4-A1C5-83861D73722C}" presName="conn2-1" presStyleLbl="parChTrans1D2" presStyleIdx="1" presStyleCnt="2"/>
      <dgm:spPr/>
    </dgm:pt>
    <dgm:pt modelId="{3F56115C-D36A-4225-AD5F-BDA1C7493F6D}" type="pres">
      <dgm:prSet presAssocID="{ACF5FDCA-6A70-4CA4-A1C5-83861D73722C}" presName="connTx" presStyleLbl="parChTrans1D2" presStyleIdx="1" presStyleCnt="2"/>
      <dgm:spPr/>
    </dgm:pt>
    <dgm:pt modelId="{DC5A148F-9F3C-4998-8DAD-057E25A6F021}" type="pres">
      <dgm:prSet presAssocID="{3A6E4101-ECD5-48E0-AB8E-3175A2297A1B}" presName="root2" presStyleCnt="0"/>
      <dgm:spPr/>
    </dgm:pt>
    <dgm:pt modelId="{B313111A-71E5-4E09-9EC4-376B18BE56A8}" type="pres">
      <dgm:prSet presAssocID="{3A6E4101-ECD5-48E0-AB8E-3175A2297A1B}" presName="LevelTwoTextNode" presStyleLbl="node2" presStyleIdx="1" presStyleCnt="2" custScaleX="208319" custScaleY="341643" custLinFactX="-288215" custLinFactY="-5362" custLinFactNeighborX="-300000" custLinFactNeighborY="-100000">
        <dgm:presLayoutVars>
          <dgm:chPref val="3"/>
        </dgm:presLayoutVars>
      </dgm:prSet>
      <dgm:spPr/>
    </dgm:pt>
    <dgm:pt modelId="{9418DE2C-3562-4A2D-B340-AFBD85A74302}" type="pres">
      <dgm:prSet presAssocID="{3A6E4101-ECD5-48E0-AB8E-3175A2297A1B}" presName="level3hierChild" presStyleCnt="0"/>
      <dgm:spPr/>
    </dgm:pt>
    <dgm:pt modelId="{D36A9983-7327-4F2C-B5D8-940904C98233}" type="pres">
      <dgm:prSet presAssocID="{1EBCE070-2FCC-49B5-82C0-7454D65DD0B0}" presName="conn2-1" presStyleLbl="parChTrans1D3" presStyleIdx="7" presStyleCnt="11"/>
      <dgm:spPr/>
    </dgm:pt>
    <dgm:pt modelId="{9AC54FDD-0331-4774-AD08-46210FDCBE17}" type="pres">
      <dgm:prSet presAssocID="{1EBCE070-2FCC-49B5-82C0-7454D65DD0B0}" presName="connTx" presStyleLbl="parChTrans1D3" presStyleIdx="7" presStyleCnt="11"/>
      <dgm:spPr/>
    </dgm:pt>
    <dgm:pt modelId="{41D1F92E-FDF9-4E94-819D-069F7C5A6782}" type="pres">
      <dgm:prSet presAssocID="{621D2037-D019-47A0-AE30-F5BEE25DA36E}" presName="root2" presStyleCnt="0"/>
      <dgm:spPr/>
    </dgm:pt>
    <dgm:pt modelId="{83993050-0946-4ABF-A363-9D89162327D0}" type="pres">
      <dgm:prSet presAssocID="{621D2037-D019-47A0-AE30-F5BEE25DA36E}" presName="LevelTwoTextNode" presStyleLbl="node3" presStyleIdx="7" presStyleCnt="11" custScaleX="213828" custScaleY="263008" custLinFactY="-300000" custLinFactNeighborX="-21407" custLinFactNeighborY="-316009">
        <dgm:presLayoutVars>
          <dgm:chPref val="3"/>
        </dgm:presLayoutVars>
      </dgm:prSet>
      <dgm:spPr/>
    </dgm:pt>
    <dgm:pt modelId="{55191E98-D25E-4018-ACFD-3A44FAC9585A}" type="pres">
      <dgm:prSet presAssocID="{621D2037-D019-47A0-AE30-F5BEE25DA36E}" presName="level3hierChild" presStyleCnt="0"/>
      <dgm:spPr/>
    </dgm:pt>
    <dgm:pt modelId="{87BF2783-B544-40EF-B421-145B00D4B29E}" type="pres">
      <dgm:prSet presAssocID="{6053AD41-7109-4212-AEF0-12889C1D07ED}" presName="conn2-1" presStyleLbl="parChTrans1D4" presStyleIdx="0" presStyleCnt="59"/>
      <dgm:spPr/>
    </dgm:pt>
    <dgm:pt modelId="{68F52DDE-EE31-44EC-95F3-44A0904FE143}" type="pres">
      <dgm:prSet presAssocID="{6053AD41-7109-4212-AEF0-12889C1D07ED}" presName="connTx" presStyleLbl="parChTrans1D4" presStyleIdx="0" presStyleCnt="59"/>
      <dgm:spPr/>
    </dgm:pt>
    <dgm:pt modelId="{7BCDC068-780A-4673-8778-F6EB4D66AF6F}" type="pres">
      <dgm:prSet presAssocID="{6812469F-8A54-4D44-8D41-72795B075D7F}" presName="root2" presStyleCnt="0"/>
      <dgm:spPr/>
    </dgm:pt>
    <dgm:pt modelId="{5777769F-D073-4531-B53B-A1D29B81E818}" type="pres">
      <dgm:prSet presAssocID="{6812469F-8A54-4D44-8D41-72795B075D7F}" presName="LevelTwoTextNode" presStyleLbl="node4" presStyleIdx="0" presStyleCnt="59" custScaleX="134899" custScaleY="143161" custLinFactX="75139" custLinFactY="-401807" custLinFactNeighborX="100000" custLinFactNeighborY="-500000">
        <dgm:presLayoutVars>
          <dgm:chPref val="3"/>
        </dgm:presLayoutVars>
      </dgm:prSet>
      <dgm:spPr/>
    </dgm:pt>
    <dgm:pt modelId="{A6782937-3DAA-4FCD-84E6-D99D2A07632B}" type="pres">
      <dgm:prSet presAssocID="{6812469F-8A54-4D44-8D41-72795B075D7F}" presName="level3hierChild" presStyleCnt="0"/>
      <dgm:spPr/>
    </dgm:pt>
    <dgm:pt modelId="{88A9EDBC-8083-4208-8723-8D5663D5E7D5}" type="pres">
      <dgm:prSet presAssocID="{5D5A0772-4768-41C1-8365-A180F7456060}" presName="conn2-1" presStyleLbl="parChTrans1D4" presStyleIdx="1" presStyleCnt="59"/>
      <dgm:spPr/>
    </dgm:pt>
    <dgm:pt modelId="{A5B47EC4-3E50-4D74-AE95-84FDE6D66680}" type="pres">
      <dgm:prSet presAssocID="{5D5A0772-4768-41C1-8365-A180F7456060}" presName="connTx" presStyleLbl="parChTrans1D4" presStyleIdx="1" presStyleCnt="59"/>
      <dgm:spPr/>
    </dgm:pt>
    <dgm:pt modelId="{D36FB69C-5ED1-4935-AA90-39B30B0CD6FC}" type="pres">
      <dgm:prSet presAssocID="{D4A9CEAD-1778-4A72-8593-3B64B87D4DE0}" presName="root2" presStyleCnt="0"/>
      <dgm:spPr/>
    </dgm:pt>
    <dgm:pt modelId="{D632F68F-1D76-4C49-98BE-1E7FCF94EDA5}" type="pres">
      <dgm:prSet presAssocID="{D4A9CEAD-1778-4A72-8593-3B64B87D4DE0}" presName="LevelTwoTextNode" presStyleLbl="node4" presStyleIdx="1" presStyleCnt="59" custScaleX="99965" custScaleY="99943" custLinFactX="255742" custLinFactY="-400000" custLinFactNeighborX="300000" custLinFactNeighborY="-440577">
        <dgm:presLayoutVars>
          <dgm:chPref val="3"/>
        </dgm:presLayoutVars>
      </dgm:prSet>
      <dgm:spPr/>
    </dgm:pt>
    <dgm:pt modelId="{AC9E7B24-7ED4-4AF3-A204-374709EC60F3}" type="pres">
      <dgm:prSet presAssocID="{D4A9CEAD-1778-4A72-8593-3B64B87D4DE0}" presName="level3hierChild" presStyleCnt="0"/>
      <dgm:spPr/>
    </dgm:pt>
    <dgm:pt modelId="{FE3266DB-E2A0-48C3-AFE6-1561394A7699}" type="pres">
      <dgm:prSet presAssocID="{8F9F8F1B-65C7-4365-B9FD-9BCE8899185D}" presName="conn2-1" presStyleLbl="parChTrans1D4" presStyleIdx="2" presStyleCnt="59"/>
      <dgm:spPr/>
    </dgm:pt>
    <dgm:pt modelId="{9249B5FB-05AF-4832-A71D-78401B267059}" type="pres">
      <dgm:prSet presAssocID="{8F9F8F1B-65C7-4365-B9FD-9BCE8899185D}" presName="connTx" presStyleLbl="parChTrans1D4" presStyleIdx="2" presStyleCnt="59"/>
      <dgm:spPr/>
    </dgm:pt>
    <dgm:pt modelId="{4FF75A41-50EE-481D-B1F9-EFF9EB49CFB4}" type="pres">
      <dgm:prSet presAssocID="{C394F3EE-F376-471D-A890-1A3583D71DC2}" presName="root2" presStyleCnt="0"/>
      <dgm:spPr/>
    </dgm:pt>
    <dgm:pt modelId="{BE5AB56A-8333-4644-87E8-22CF09160EE4}" type="pres">
      <dgm:prSet presAssocID="{C394F3EE-F376-471D-A890-1A3583D71DC2}" presName="LevelTwoTextNode" presStyleLbl="node4" presStyleIdx="2" presStyleCnt="59" custScaleX="99965" custScaleY="99943" custLinFactX="255742" custLinFactY="-400000" custLinFactNeighborX="300000" custLinFactNeighborY="-415636">
        <dgm:presLayoutVars>
          <dgm:chPref val="3"/>
        </dgm:presLayoutVars>
      </dgm:prSet>
      <dgm:spPr/>
    </dgm:pt>
    <dgm:pt modelId="{CEC1F089-7372-462A-9CCF-09DDCFD99DB2}" type="pres">
      <dgm:prSet presAssocID="{C394F3EE-F376-471D-A890-1A3583D71DC2}" presName="level3hierChild" presStyleCnt="0"/>
      <dgm:spPr/>
    </dgm:pt>
    <dgm:pt modelId="{043EC96C-5372-4888-8072-3A0E7D62942A}" type="pres">
      <dgm:prSet presAssocID="{31BFC2E7-4ECA-40F9-8199-BC59BC05DF8D}" presName="conn2-1" presStyleLbl="parChTrans1D4" presStyleIdx="3" presStyleCnt="59"/>
      <dgm:spPr/>
    </dgm:pt>
    <dgm:pt modelId="{92A2E000-FE58-4079-9B86-8BA6E22CC4D8}" type="pres">
      <dgm:prSet presAssocID="{31BFC2E7-4ECA-40F9-8199-BC59BC05DF8D}" presName="connTx" presStyleLbl="parChTrans1D4" presStyleIdx="3" presStyleCnt="59"/>
      <dgm:spPr/>
    </dgm:pt>
    <dgm:pt modelId="{09948F59-78C3-449F-BFC9-EF8FF0955EDB}" type="pres">
      <dgm:prSet presAssocID="{5E4D6AD4-DE66-4EAA-9A80-E8F3CB695405}" presName="root2" presStyleCnt="0"/>
      <dgm:spPr/>
    </dgm:pt>
    <dgm:pt modelId="{05E13652-EB0A-45E2-949C-A054E119B01A}" type="pres">
      <dgm:prSet presAssocID="{5E4D6AD4-DE66-4EAA-9A80-E8F3CB695405}" presName="LevelTwoTextNode" presStyleLbl="node4" presStyleIdx="3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A2D67CC-0A83-4CA8-A2C5-7CBCC47557E2}" type="pres">
      <dgm:prSet presAssocID="{5E4D6AD4-DE66-4EAA-9A80-E8F3CB695405}" presName="level3hierChild" presStyleCnt="0"/>
      <dgm:spPr/>
    </dgm:pt>
    <dgm:pt modelId="{E62AFA9A-A04A-4342-A332-88AC6EF17E08}" type="pres">
      <dgm:prSet presAssocID="{8DC54F80-A481-45C8-83A8-BF464FCF099D}" presName="conn2-1" presStyleLbl="parChTrans1D4" presStyleIdx="4" presStyleCnt="59"/>
      <dgm:spPr/>
    </dgm:pt>
    <dgm:pt modelId="{20ED2E8E-D8EE-4B39-B48B-C043BBBEFB8E}" type="pres">
      <dgm:prSet presAssocID="{8DC54F80-A481-45C8-83A8-BF464FCF099D}" presName="connTx" presStyleLbl="parChTrans1D4" presStyleIdx="4" presStyleCnt="59"/>
      <dgm:spPr/>
    </dgm:pt>
    <dgm:pt modelId="{C43BCD0E-D2F1-4CDF-AE9B-0BB6BE951651}" type="pres">
      <dgm:prSet presAssocID="{12442957-F095-4286-BB34-BDBCE67D4297}" presName="root2" presStyleCnt="0"/>
      <dgm:spPr/>
    </dgm:pt>
    <dgm:pt modelId="{9C1B5CB9-F182-4704-96E6-C82C97AEF521}" type="pres">
      <dgm:prSet presAssocID="{12442957-F095-4286-BB34-BDBCE67D4297}" presName="LevelTwoTextNode" presStyleLbl="node4" presStyleIdx="4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04EFABAF-7CFF-4072-BF41-E92E7BE7336B}" type="pres">
      <dgm:prSet presAssocID="{12442957-F095-4286-BB34-BDBCE67D4297}" presName="level3hierChild" presStyleCnt="0"/>
      <dgm:spPr/>
    </dgm:pt>
    <dgm:pt modelId="{D5272C69-B8A4-4CC2-BF11-1C62C9D48581}" type="pres">
      <dgm:prSet presAssocID="{5BDC7A76-947B-4516-8DF9-5528E792840E}" presName="conn2-1" presStyleLbl="parChTrans1D4" presStyleIdx="5" presStyleCnt="59"/>
      <dgm:spPr/>
    </dgm:pt>
    <dgm:pt modelId="{F12F34CF-49B8-4C52-B9F9-73A3C12DFEE9}" type="pres">
      <dgm:prSet presAssocID="{5BDC7A76-947B-4516-8DF9-5528E792840E}" presName="connTx" presStyleLbl="parChTrans1D4" presStyleIdx="5" presStyleCnt="59"/>
      <dgm:spPr/>
    </dgm:pt>
    <dgm:pt modelId="{7FA3F9AF-6916-4662-B652-8B5A5D3F1427}" type="pres">
      <dgm:prSet presAssocID="{DEFE5B30-79F9-40A8-9289-7CDFCAA17DF6}" presName="root2" presStyleCnt="0"/>
      <dgm:spPr/>
    </dgm:pt>
    <dgm:pt modelId="{79531C7D-D00C-4392-811A-4A3021911697}" type="pres">
      <dgm:prSet presAssocID="{DEFE5B30-79F9-40A8-9289-7CDFCAA17DF6}" presName="LevelTwoTextNode" presStyleLbl="node4" presStyleIdx="5" presStyleCnt="59" custScaleX="100651" custScaleY="100629" custLinFactX="373280" custLinFactY="-400000" custLinFactNeighborX="400000" custLinFactNeighborY="-414596">
        <dgm:presLayoutVars>
          <dgm:chPref val="3"/>
        </dgm:presLayoutVars>
      </dgm:prSet>
      <dgm:spPr/>
    </dgm:pt>
    <dgm:pt modelId="{D6F15819-6B00-4646-8672-9E0833A4E9FC}" type="pres">
      <dgm:prSet presAssocID="{DEFE5B30-79F9-40A8-9289-7CDFCAA17DF6}" presName="level3hierChild" presStyleCnt="0"/>
      <dgm:spPr/>
    </dgm:pt>
    <dgm:pt modelId="{1BA5E417-F708-45EF-A320-FF07F0AD53B3}" type="pres">
      <dgm:prSet presAssocID="{EB0C96D2-5E31-41EC-9153-AF493BF4294E}" presName="conn2-1" presStyleLbl="parChTrans1D3" presStyleIdx="8" presStyleCnt="11"/>
      <dgm:spPr/>
    </dgm:pt>
    <dgm:pt modelId="{3F0B78C3-FD5C-41E7-82F7-B46C55A779F3}" type="pres">
      <dgm:prSet presAssocID="{EB0C96D2-5E31-41EC-9153-AF493BF4294E}" presName="connTx" presStyleLbl="parChTrans1D3" presStyleIdx="8" presStyleCnt="11"/>
      <dgm:spPr/>
    </dgm:pt>
    <dgm:pt modelId="{7FD8ACEE-E269-4FE0-8EDB-9651482933CF}" type="pres">
      <dgm:prSet presAssocID="{D7F8FBE2-478F-418E-8A81-ECA5EC8DFD96}" presName="root2" presStyleCnt="0"/>
      <dgm:spPr/>
    </dgm:pt>
    <dgm:pt modelId="{DE3DDED9-236B-48BD-ADB0-91FEAEA8BF38}" type="pres">
      <dgm:prSet presAssocID="{D7F8FBE2-478F-418E-8A81-ECA5EC8DFD96}" presName="LevelTwoTextNode" presStyleLbl="node3" presStyleIdx="8" presStyleCnt="11" custScaleX="213828" custScaleY="263008" custLinFactY="-200000" custLinFactNeighborX="-21407" custLinFactNeighborY="-234603">
        <dgm:presLayoutVars>
          <dgm:chPref val="3"/>
        </dgm:presLayoutVars>
      </dgm:prSet>
      <dgm:spPr/>
    </dgm:pt>
    <dgm:pt modelId="{59CF961F-02C8-4FCF-96F1-E159FE61D158}" type="pres">
      <dgm:prSet presAssocID="{D7F8FBE2-478F-418E-8A81-ECA5EC8DFD96}" presName="level3hierChild" presStyleCnt="0"/>
      <dgm:spPr/>
    </dgm:pt>
    <dgm:pt modelId="{0C840A6D-B5EA-4C4C-A785-72E3D0436342}" type="pres">
      <dgm:prSet presAssocID="{C5C1A000-3D49-4525-9C22-96BF42DB3600}" presName="conn2-1" presStyleLbl="parChTrans1D4" presStyleIdx="6" presStyleCnt="59"/>
      <dgm:spPr/>
    </dgm:pt>
    <dgm:pt modelId="{88625A46-FB4E-4476-A6BB-B2890234D2CF}" type="pres">
      <dgm:prSet presAssocID="{C5C1A000-3D49-4525-9C22-96BF42DB3600}" presName="connTx" presStyleLbl="parChTrans1D4" presStyleIdx="6" presStyleCnt="59"/>
      <dgm:spPr/>
    </dgm:pt>
    <dgm:pt modelId="{9CACB024-FE94-4C35-B60F-BE0EC8B0DC6D}" type="pres">
      <dgm:prSet presAssocID="{54AC0459-2E84-45B9-AE33-9C03AE36A74B}" presName="root2" presStyleCnt="0"/>
      <dgm:spPr/>
    </dgm:pt>
    <dgm:pt modelId="{3D43ED0B-DAFF-44EC-AC77-170C4561CFE6}" type="pres">
      <dgm:prSet presAssocID="{54AC0459-2E84-45B9-AE33-9C03AE36A74B}" presName="LevelTwoTextNode" presStyleLbl="node4" presStyleIdx="6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05CD6C64-517B-4D7F-A8E1-9E6BF050A05E}" type="pres">
      <dgm:prSet presAssocID="{54AC0459-2E84-45B9-AE33-9C03AE36A74B}" presName="level3hierChild" presStyleCnt="0"/>
      <dgm:spPr/>
    </dgm:pt>
    <dgm:pt modelId="{56007D90-4D88-4711-9150-92313A9A374E}" type="pres">
      <dgm:prSet presAssocID="{787F2A4E-DE0B-4393-83B1-06EA885B7D23}" presName="conn2-1" presStyleLbl="parChTrans1D4" presStyleIdx="7" presStyleCnt="59"/>
      <dgm:spPr/>
    </dgm:pt>
    <dgm:pt modelId="{C6FD5080-CDD4-40A4-9EFC-A2156B94A5AA}" type="pres">
      <dgm:prSet presAssocID="{787F2A4E-DE0B-4393-83B1-06EA885B7D23}" presName="connTx" presStyleLbl="parChTrans1D4" presStyleIdx="7" presStyleCnt="59"/>
      <dgm:spPr/>
    </dgm:pt>
    <dgm:pt modelId="{34962524-3E3F-41B1-BD7D-CDDF9208FC35}" type="pres">
      <dgm:prSet presAssocID="{681FC6BF-690C-4E79-8E7E-28CF59916FF9}" presName="root2" presStyleCnt="0"/>
      <dgm:spPr/>
    </dgm:pt>
    <dgm:pt modelId="{DAEB57E7-A885-443A-B40F-28686E84C048}" type="pres">
      <dgm:prSet presAssocID="{681FC6BF-690C-4E79-8E7E-28CF59916FF9}" presName="LevelTwoTextNode" presStyleLbl="node4" presStyleIdx="7" presStyleCnt="59" custScaleX="134900" custScaleY="143161" custLinFactX="74044" custLinFactY="-154400" custLinFactNeighborX="100000" custLinFactNeighborY="-200000">
        <dgm:presLayoutVars>
          <dgm:chPref val="3"/>
        </dgm:presLayoutVars>
      </dgm:prSet>
      <dgm:spPr/>
    </dgm:pt>
    <dgm:pt modelId="{3A6F55A2-6F86-41E3-A4A1-807491D50537}" type="pres">
      <dgm:prSet presAssocID="{681FC6BF-690C-4E79-8E7E-28CF59916FF9}" presName="level3hierChild" presStyleCnt="0"/>
      <dgm:spPr/>
    </dgm:pt>
    <dgm:pt modelId="{9F98B7B8-FDFE-489A-80F1-C0733DBB97A1}" type="pres">
      <dgm:prSet presAssocID="{A98A5B2B-7E17-4F56-AC4A-D1335C319645}" presName="conn2-1" presStyleLbl="parChTrans1D4" presStyleIdx="8" presStyleCnt="59"/>
      <dgm:spPr/>
    </dgm:pt>
    <dgm:pt modelId="{F307988D-37A1-4926-A9F4-D3C019EA876F}" type="pres">
      <dgm:prSet presAssocID="{A98A5B2B-7E17-4F56-AC4A-D1335C319645}" presName="connTx" presStyleLbl="parChTrans1D4" presStyleIdx="8" presStyleCnt="59"/>
      <dgm:spPr/>
    </dgm:pt>
    <dgm:pt modelId="{FFBDF0BA-21DD-4120-9A00-86BBD9C16C42}" type="pres">
      <dgm:prSet presAssocID="{6E317758-BC82-4FA2-BD5C-DD5C8B211B30}" presName="root2" presStyleCnt="0"/>
      <dgm:spPr/>
    </dgm:pt>
    <dgm:pt modelId="{EEA6DC1C-048C-4E9E-AD6D-87A9359AC4BB}" type="pres">
      <dgm:prSet presAssocID="{6E317758-BC82-4FA2-BD5C-DD5C8B211B30}" presName="LevelTwoTextNode" presStyleLbl="node4" presStyleIdx="8" presStyleCnt="59" custLinFactX="100000" custLinFactY="-154044" custLinFactNeighborX="123051" custLinFactNeighborY="-200000">
        <dgm:presLayoutVars>
          <dgm:chPref val="3"/>
        </dgm:presLayoutVars>
      </dgm:prSet>
      <dgm:spPr/>
    </dgm:pt>
    <dgm:pt modelId="{E6AAEB6A-6553-4B46-884F-9BC09823BF68}" type="pres">
      <dgm:prSet presAssocID="{6E317758-BC82-4FA2-BD5C-DD5C8B211B30}" presName="level3hierChild" presStyleCnt="0"/>
      <dgm:spPr/>
    </dgm:pt>
    <dgm:pt modelId="{5B18D16A-B9D0-4F03-AB64-41F6AD56EB14}" type="pres">
      <dgm:prSet presAssocID="{A638B687-2C8D-404D-8196-78F1B2F29569}" presName="conn2-1" presStyleLbl="parChTrans1D3" presStyleIdx="9" presStyleCnt="11"/>
      <dgm:spPr/>
    </dgm:pt>
    <dgm:pt modelId="{9E42F494-7D96-4533-BB1C-61EC17632506}" type="pres">
      <dgm:prSet presAssocID="{A638B687-2C8D-404D-8196-78F1B2F29569}" presName="connTx" presStyleLbl="parChTrans1D3" presStyleIdx="9" presStyleCnt="11"/>
      <dgm:spPr/>
    </dgm:pt>
    <dgm:pt modelId="{133DFFEB-4AA4-46F7-ACF6-CDF435B578B5}" type="pres">
      <dgm:prSet presAssocID="{CB74E334-03B8-4102-9BB3-18D457E01B62}" presName="root2" presStyleCnt="0"/>
      <dgm:spPr/>
    </dgm:pt>
    <dgm:pt modelId="{991FF127-3F87-4C72-82D5-021A65CD6074}" type="pres">
      <dgm:prSet presAssocID="{CB74E334-03B8-4102-9BB3-18D457E01B62}" presName="LevelTwoTextNode" presStyleLbl="node3" presStyleIdx="9" presStyleCnt="11" custScaleX="213828" custScaleY="263008" custLinFactY="-300000" custLinFactNeighborX="-21407" custLinFactNeighborY="-396330">
        <dgm:presLayoutVars>
          <dgm:chPref val="3"/>
        </dgm:presLayoutVars>
      </dgm:prSet>
      <dgm:spPr/>
    </dgm:pt>
    <dgm:pt modelId="{544BD32E-660F-4ACA-9DE5-459BF099BF7A}" type="pres">
      <dgm:prSet presAssocID="{CB74E334-03B8-4102-9BB3-18D457E01B62}" presName="level3hierChild" presStyleCnt="0"/>
      <dgm:spPr/>
    </dgm:pt>
    <dgm:pt modelId="{9A4DA35D-E6A1-44DB-B3BF-649B74CCAC86}" type="pres">
      <dgm:prSet presAssocID="{49A8F938-7230-4896-98C1-A9B26C66CB9D}" presName="conn2-1" presStyleLbl="parChTrans1D4" presStyleIdx="9" presStyleCnt="59"/>
      <dgm:spPr/>
    </dgm:pt>
    <dgm:pt modelId="{F1BD431B-C103-469C-974D-E5EB6B0A7B6F}" type="pres">
      <dgm:prSet presAssocID="{49A8F938-7230-4896-98C1-A9B26C66CB9D}" presName="connTx" presStyleLbl="parChTrans1D4" presStyleIdx="9" presStyleCnt="59"/>
      <dgm:spPr/>
    </dgm:pt>
    <dgm:pt modelId="{651BCBFD-BF30-4701-8D7A-39B50A79FD17}" type="pres">
      <dgm:prSet presAssocID="{9F593C10-62EC-4532-87F3-8F723238AFF1}" presName="root2" presStyleCnt="0"/>
      <dgm:spPr/>
    </dgm:pt>
    <dgm:pt modelId="{7B9BE80F-8189-462F-B1F7-FFE96EBAFA27}" type="pres">
      <dgm:prSet presAssocID="{9F593C10-62EC-4532-87F3-8F723238AFF1}" presName="LevelTwoTextNode" presStyleLbl="node4" presStyleIdx="9" presStyleCnt="59" custScaleX="134900" custScaleY="143161" custLinFactX="74044" custLinFactY="-100000" custLinFactNeighborX="100000" custLinFactNeighborY="-152245">
        <dgm:presLayoutVars>
          <dgm:chPref val="3"/>
        </dgm:presLayoutVars>
      </dgm:prSet>
      <dgm:spPr/>
    </dgm:pt>
    <dgm:pt modelId="{3B03418E-9077-4956-BA3D-7CFE58FB72A9}" type="pres">
      <dgm:prSet presAssocID="{9F593C10-62EC-4532-87F3-8F723238AFF1}" presName="level3hierChild" presStyleCnt="0"/>
      <dgm:spPr/>
    </dgm:pt>
    <dgm:pt modelId="{BECBC0B1-1654-42B4-8570-B3843E66E703}" type="pres">
      <dgm:prSet presAssocID="{6C8C9A08-CA67-48A2-B409-2B2CB36BCFC9}" presName="conn2-1" presStyleLbl="parChTrans1D4" presStyleIdx="10" presStyleCnt="59"/>
      <dgm:spPr/>
    </dgm:pt>
    <dgm:pt modelId="{C3ABFB8C-614F-4BF5-BC90-842439177249}" type="pres">
      <dgm:prSet presAssocID="{6C8C9A08-CA67-48A2-B409-2B2CB36BCFC9}" presName="connTx" presStyleLbl="parChTrans1D4" presStyleIdx="10" presStyleCnt="59"/>
      <dgm:spPr/>
    </dgm:pt>
    <dgm:pt modelId="{E0FE93DD-A2FA-41F1-89AE-90861AB65398}" type="pres">
      <dgm:prSet presAssocID="{FBE898F7-0553-4974-8DC8-A1C6CF6CA87A}" presName="root2" presStyleCnt="0"/>
      <dgm:spPr/>
    </dgm:pt>
    <dgm:pt modelId="{03C9B075-4FE6-40D5-8070-7E7CBC1558EE}" type="pres">
      <dgm:prSet presAssocID="{FBE898F7-0553-4974-8DC8-A1C6CF6CA87A}" presName="LevelTwoTextNode" presStyleLbl="node4" presStyleIdx="10" presStyleCnt="59" custLinFactX="255741" custLinFactY="-408119" custLinFactNeighborX="300000" custLinFactNeighborY="-500000">
        <dgm:presLayoutVars>
          <dgm:chPref val="3"/>
        </dgm:presLayoutVars>
      </dgm:prSet>
      <dgm:spPr/>
    </dgm:pt>
    <dgm:pt modelId="{BC9B573C-868B-4D6E-B750-A50CA46CBB5B}" type="pres">
      <dgm:prSet presAssocID="{FBE898F7-0553-4974-8DC8-A1C6CF6CA87A}" presName="level3hierChild" presStyleCnt="0"/>
      <dgm:spPr/>
    </dgm:pt>
    <dgm:pt modelId="{9CE3CEF6-0640-494D-94A7-F0FE87E00B8A}" type="pres">
      <dgm:prSet presAssocID="{D4A27531-1A17-44FE-8AD6-AB7AB2048F48}" presName="conn2-1" presStyleLbl="parChTrans1D4" presStyleIdx="11" presStyleCnt="59"/>
      <dgm:spPr/>
    </dgm:pt>
    <dgm:pt modelId="{2BE72E6D-EA4C-426F-80D0-76FA05EFE9F5}" type="pres">
      <dgm:prSet presAssocID="{D4A27531-1A17-44FE-8AD6-AB7AB2048F48}" presName="connTx" presStyleLbl="parChTrans1D4" presStyleIdx="11" presStyleCnt="59"/>
      <dgm:spPr/>
    </dgm:pt>
    <dgm:pt modelId="{4F7BFAC2-6856-478A-BCEF-1BF0189642B5}" type="pres">
      <dgm:prSet presAssocID="{E4E846F6-D6C5-44BE-87BB-A80C615B4EEB}" presName="root2" presStyleCnt="0"/>
      <dgm:spPr/>
    </dgm:pt>
    <dgm:pt modelId="{55B6FCBA-BE95-491B-832C-A1F3E0499B53}" type="pres">
      <dgm:prSet presAssocID="{E4E846F6-D6C5-44BE-87BB-A80C615B4EEB}" presName="LevelTwoTextNode" presStyleLbl="node4" presStyleIdx="11" presStyleCnt="59" custLinFactX="374334" custLinFactY="-407710" custLinFactNeighborX="400000" custLinFactNeighborY="-500000">
        <dgm:presLayoutVars>
          <dgm:chPref val="3"/>
        </dgm:presLayoutVars>
      </dgm:prSet>
      <dgm:spPr/>
    </dgm:pt>
    <dgm:pt modelId="{2B15F868-68F2-40D8-A2D6-2730DED4BE70}" type="pres">
      <dgm:prSet presAssocID="{E4E846F6-D6C5-44BE-87BB-A80C615B4EEB}" presName="level3hierChild" presStyleCnt="0"/>
      <dgm:spPr/>
    </dgm:pt>
    <dgm:pt modelId="{6F1FB7DE-9976-449C-A235-A2419652E9AF}" type="pres">
      <dgm:prSet presAssocID="{1AC68C17-8EA8-48FF-A33F-CF54D2842BBC}" presName="conn2-1" presStyleLbl="parChTrans1D4" presStyleIdx="12" presStyleCnt="59"/>
      <dgm:spPr/>
    </dgm:pt>
    <dgm:pt modelId="{5A73AC18-AE66-4487-9127-FC23C59B4627}" type="pres">
      <dgm:prSet presAssocID="{1AC68C17-8EA8-48FF-A33F-CF54D2842BBC}" presName="connTx" presStyleLbl="parChTrans1D4" presStyleIdx="12" presStyleCnt="59"/>
      <dgm:spPr/>
    </dgm:pt>
    <dgm:pt modelId="{CF26EB29-B0D1-458D-8211-C50A5890D6D1}" type="pres">
      <dgm:prSet presAssocID="{C70B707F-3777-4362-B3CF-1488E75DBA4F}" presName="root2" presStyleCnt="0"/>
      <dgm:spPr/>
    </dgm:pt>
    <dgm:pt modelId="{54167CF8-CFDD-4FC1-B09F-67050F16307F}" type="pres">
      <dgm:prSet presAssocID="{C70B707F-3777-4362-B3CF-1488E75DBA4F}" presName="LevelTwoTextNode" presStyleLbl="node4" presStyleIdx="12" presStyleCnt="59" custLinFactX="254904" custLinFactY="-500000" custLinFactNeighborX="300000" custLinFactNeighborY="-592979">
        <dgm:presLayoutVars>
          <dgm:chPref val="3"/>
        </dgm:presLayoutVars>
      </dgm:prSet>
      <dgm:spPr/>
    </dgm:pt>
    <dgm:pt modelId="{1A4E4B68-64C1-4B40-ACEF-0ADE06124F96}" type="pres">
      <dgm:prSet presAssocID="{C70B707F-3777-4362-B3CF-1488E75DBA4F}" presName="level3hierChild" presStyleCnt="0"/>
      <dgm:spPr/>
    </dgm:pt>
    <dgm:pt modelId="{BAE4B5F3-C7B0-49AF-88B9-D5DDE6B790F4}" type="pres">
      <dgm:prSet presAssocID="{0DC11E8D-445C-4406-926C-C56FACF06DAC}" presName="conn2-1" presStyleLbl="parChTrans1D4" presStyleIdx="13" presStyleCnt="59"/>
      <dgm:spPr/>
    </dgm:pt>
    <dgm:pt modelId="{80D351E5-24AC-4442-B8C9-C9E2AB13575D}" type="pres">
      <dgm:prSet presAssocID="{0DC11E8D-445C-4406-926C-C56FACF06DAC}" presName="connTx" presStyleLbl="parChTrans1D4" presStyleIdx="13" presStyleCnt="59"/>
      <dgm:spPr/>
    </dgm:pt>
    <dgm:pt modelId="{6CDC14A0-39A3-4900-97E1-DE6BED499281}" type="pres">
      <dgm:prSet presAssocID="{0281248E-9FB6-45A1-B411-D58F4FEE51D1}" presName="root2" presStyleCnt="0"/>
      <dgm:spPr/>
    </dgm:pt>
    <dgm:pt modelId="{E2EC6A7C-16DC-4BE5-B0F7-6A88D101CCB9}" type="pres">
      <dgm:prSet presAssocID="{0281248E-9FB6-45A1-B411-D58F4FEE51D1}" presName="LevelTwoTextNode" presStyleLbl="node4" presStyleIdx="13" presStyleCnt="59" custLinFactX="374264" custLinFactY="-382033" custLinFactNeighborX="400000" custLinFactNeighborY="-400000">
        <dgm:presLayoutVars>
          <dgm:chPref val="3"/>
        </dgm:presLayoutVars>
      </dgm:prSet>
      <dgm:spPr/>
    </dgm:pt>
    <dgm:pt modelId="{958792F2-2A84-4AF6-8F3F-425A2FEDFBB5}" type="pres">
      <dgm:prSet presAssocID="{0281248E-9FB6-45A1-B411-D58F4FEE51D1}" presName="level3hierChild" presStyleCnt="0"/>
      <dgm:spPr/>
    </dgm:pt>
    <dgm:pt modelId="{A98D6EB0-B976-4FA4-BCCA-79131BC80EB7}" type="pres">
      <dgm:prSet presAssocID="{BD70BAFB-1784-4E1F-9E38-78CFBF937948}" presName="conn2-1" presStyleLbl="parChTrans1D4" presStyleIdx="14" presStyleCnt="59"/>
      <dgm:spPr/>
    </dgm:pt>
    <dgm:pt modelId="{280EB2E6-9721-4EF3-97C7-513B549535E8}" type="pres">
      <dgm:prSet presAssocID="{BD70BAFB-1784-4E1F-9E38-78CFBF937948}" presName="connTx" presStyleLbl="parChTrans1D4" presStyleIdx="14" presStyleCnt="59"/>
      <dgm:spPr/>
    </dgm:pt>
    <dgm:pt modelId="{A91893C6-8CEC-4FEE-8BB3-99F07C3C3EED}" type="pres">
      <dgm:prSet presAssocID="{0A7ED979-6197-47C7-A82F-05A5BB1B7D64}" presName="root2" presStyleCnt="0"/>
      <dgm:spPr/>
    </dgm:pt>
    <dgm:pt modelId="{1FB5F42A-6F51-4241-A477-4A0F02DA0CE0}" type="pres">
      <dgm:prSet presAssocID="{0A7ED979-6197-47C7-A82F-05A5BB1B7D64}" presName="LevelTwoTextNode" presStyleLbl="node4" presStyleIdx="14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0C0B3BDC-F2C0-403C-B65C-6E35B35223A0}" type="pres">
      <dgm:prSet presAssocID="{0A7ED979-6197-47C7-A82F-05A5BB1B7D64}" presName="level3hierChild" presStyleCnt="0"/>
      <dgm:spPr/>
    </dgm:pt>
    <dgm:pt modelId="{0B00FBA1-6EBD-4907-980A-13B090098CA9}" type="pres">
      <dgm:prSet presAssocID="{F9FE1640-467D-4203-BAC6-74B49FD7F0C5}" presName="conn2-1" presStyleLbl="parChTrans1D4" presStyleIdx="15" presStyleCnt="59"/>
      <dgm:spPr/>
    </dgm:pt>
    <dgm:pt modelId="{5F1192CB-4B70-4738-991D-7ED2832FB16A}" type="pres">
      <dgm:prSet presAssocID="{F9FE1640-467D-4203-BAC6-74B49FD7F0C5}" presName="connTx" presStyleLbl="parChTrans1D4" presStyleIdx="15" presStyleCnt="59"/>
      <dgm:spPr/>
    </dgm:pt>
    <dgm:pt modelId="{A28B0BAD-615C-4C7B-891A-9FE621B18264}" type="pres">
      <dgm:prSet presAssocID="{E83B9DAD-B6EA-423B-96A8-882C6AE7D878}" presName="root2" presStyleCnt="0"/>
      <dgm:spPr/>
    </dgm:pt>
    <dgm:pt modelId="{2A36C5B4-F06D-46E3-B713-7A9E643ACC9D}" type="pres">
      <dgm:prSet presAssocID="{E83B9DAD-B6EA-423B-96A8-882C6AE7D878}" presName="LevelTwoTextNode" presStyleLbl="node4" presStyleIdx="15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22A302D9-E993-46D7-8E4D-31DBB7DF91CD}" type="pres">
      <dgm:prSet presAssocID="{E83B9DAD-B6EA-423B-96A8-882C6AE7D878}" presName="level3hierChild" presStyleCnt="0"/>
      <dgm:spPr/>
    </dgm:pt>
    <dgm:pt modelId="{86BBEDAF-F48C-421B-8750-D7D2BF23F60E}" type="pres">
      <dgm:prSet presAssocID="{9379E15E-8C87-4C39-9589-66BEC731239F}" presName="conn2-1" presStyleLbl="parChTrans1D4" presStyleIdx="16" presStyleCnt="59"/>
      <dgm:spPr/>
    </dgm:pt>
    <dgm:pt modelId="{E3A3B170-3D88-42FF-A082-D4137D9BF400}" type="pres">
      <dgm:prSet presAssocID="{9379E15E-8C87-4C39-9589-66BEC731239F}" presName="connTx" presStyleLbl="parChTrans1D4" presStyleIdx="16" presStyleCnt="59"/>
      <dgm:spPr/>
    </dgm:pt>
    <dgm:pt modelId="{05BC290C-0A82-4918-9A4A-302B71ABC7EA}" type="pres">
      <dgm:prSet presAssocID="{80A60790-F181-4DE7-A8EF-3D9A6F8405D9}" presName="root2" presStyleCnt="0"/>
      <dgm:spPr/>
    </dgm:pt>
    <dgm:pt modelId="{E62023EF-BAC3-4271-8EF0-C0A1DA2585A5}" type="pres">
      <dgm:prSet presAssocID="{80A60790-F181-4DE7-A8EF-3D9A6F8405D9}" presName="LevelTwoTextNode" presStyleLbl="node4" presStyleIdx="16" presStyleCnt="59" custLinFactX="400000" custLinFactY="-386170" custLinFactNeighborX="450423" custLinFactNeighborY="-400000">
        <dgm:presLayoutVars>
          <dgm:chPref val="3"/>
        </dgm:presLayoutVars>
      </dgm:prSet>
      <dgm:spPr/>
    </dgm:pt>
    <dgm:pt modelId="{041E5B97-9BC9-4899-BA43-E64D151B4B76}" type="pres">
      <dgm:prSet presAssocID="{80A60790-F181-4DE7-A8EF-3D9A6F8405D9}" presName="level3hierChild" presStyleCnt="0"/>
      <dgm:spPr/>
    </dgm:pt>
    <dgm:pt modelId="{8A3F94F3-FD7A-4369-A525-CDB24E927089}" type="pres">
      <dgm:prSet presAssocID="{411E6CEA-E85C-4AA3-A79D-656CA987A360}" presName="conn2-1" presStyleLbl="parChTrans1D4" presStyleIdx="17" presStyleCnt="59"/>
      <dgm:spPr/>
    </dgm:pt>
    <dgm:pt modelId="{6363233F-F318-4BA2-AB63-17541235ABD9}" type="pres">
      <dgm:prSet presAssocID="{411E6CEA-E85C-4AA3-A79D-656CA987A360}" presName="connTx" presStyleLbl="parChTrans1D4" presStyleIdx="17" presStyleCnt="59"/>
      <dgm:spPr/>
    </dgm:pt>
    <dgm:pt modelId="{09B05557-23D8-4FB4-9616-394FBAE70365}" type="pres">
      <dgm:prSet presAssocID="{26C8423A-422A-4EE5-B5C1-6B6D243C0850}" presName="root2" presStyleCnt="0"/>
      <dgm:spPr/>
    </dgm:pt>
    <dgm:pt modelId="{8E4CBB94-A346-429B-A200-8BDE447F9CDF}" type="pres">
      <dgm:prSet presAssocID="{26C8423A-422A-4EE5-B5C1-6B6D243C0850}" presName="LevelTwoTextNode" presStyleLbl="node4" presStyleIdx="17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EFE4E1B8-5374-4A0A-8FDF-B433A6B8691F}" type="pres">
      <dgm:prSet presAssocID="{26C8423A-422A-4EE5-B5C1-6B6D243C0850}" presName="level3hierChild" presStyleCnt="0"/>
      <dgm:spPr/>
    </dgm:pt>
    <dgm:pt modelId="{6004A9FE-B6E0-475C-8D57-F0FAD146C574}" type="pres">
      <dgm:prSet presAssocID="{4D477678-9B2C-41B0-A279-B253CD54570B}" presName="conn2-1" presStyleLbl="parChTrans1D4" presStyleIdx="18" presStyleCnt="59"/>
      <dgm:spPr/>
    </dgm:pt>
    <dgm:pt modelId="{301CDDBD-9739-4B8D-A704-C0AB7F3AA3B6}" type="pres">
      <dgm:prSet presAssocID="{4D477678-9B2C-41B0-A279-B253CD54570B}" presName="connTx" presStyleLbl="parChTrans1D4" presStyleIdx="18" presStyleCnt="59"/>
      <dgm:spPr/>
    </dgm:pt>
    <dgm:pt modelId="{4076D7D1-F50D-4F3D-B3C0-B8F5FA7D6799}" type="pres">
      <dgm:prSet presAssocID="{1F9272AC-E964-4196-9560-962CA05595A1}" presName="root2" presStyleCnt="0"/>
      <dgm:spPr/>
    </dgm:pt>
    <dgm:pt modelId="{2C00066A-CDC4-49CB-9CAE-0A85C9B2C2D1}" type="pres">
      <dgm:prSet presAssocID="{1F9272AC-E964-4196-9560-962CA05595A1}" presName="LevelTwoTextNode" presStyleLbl="node4" presStyleIdx="18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5A31CBBF-D1AD-44A9-80D9-4AF4D6C38B06}" type="pres">
      <dgm:prSet presAssocID="{1F9272AC-E964-4196-9560-962CA05595A1}" presName="level3hierChild" presStyleCnt="0"/>
      <dgm:spPr/>
    </dgm:pt>
    <dgm:pt modelId="{40BAEBD7-BA64-47BB-9463-659FF761C814}" type="pres">
      <dgm:prSet presAssocID="{EAD42F15-072D-4838-912F-837A672FC283}" presName="conn2-1" presStyleLbl="parChTrans1D4" presStyleIdx="19" presStyleCnt="59"/>
      <dgm:spPr/>
    </dgm:pt>
    <dgm:pt modelId="{156AFA4B-E8BD-407B-A22A-D0179BB4D898}" type="pres">
      <dgm:prSet presAssocID="{EAD42F15-072D-4838-912F-837A672FC283}" presName="connTx" presStyleLbl="parChTrans1D4" presStyleIdx="19" presStyleCnt="59"/>
      <dgm:spPr/>
    </dgm:pt>
    <dgm:pt modelId="{E94F1E12-7341-4F85-865C-AB14FBD760D1}" type="pres">
      <dgm:prSet presAssocID="{DF8E10B0-A49D-40AC-8CA1-6EBDF980DF68}" presName="root2" presStyleCnt="0"/>
      <dgm:spPr/>
    </dgm:pt>
    <dgm:pt modelId="{5DB4CCE4-2EA6-4212-90FC-814950D92B3B}" type="pres">
      <dgm:prSet presAssocID="{DF8E10B0-A49D-40AC-8CA1-6EBDF980DF68}" presName="LevelTwoTextNode" presStyleLbl="node4" presStyleIdx="19" presStyleCnt="59" custLinFactX="374264" custLinFactY="-385649" custLinFactNeighborX="400000" custLinFactNeighborY="-400000">
        <dgm:presLayoutVars>
          <dgm:chPref val="3"/>
        </dgm:presLayoutVars>
      </dgm:prSet>
      <dgm:spPr/>
    </dgm:pt>
    <dgm:pt modelId="{F1712688-B2B4-4CC3-A618-9F0DBECFF879}" type="pres">
      <dgm:prSet presAssocID="{DF8E10B0-A49D-40AC-8CA1-6EBDF980DF68}" presName="level3hierChild" presStyleCnt="0"/>
      <dgm:spPr/>
    </dgm:pt>
    <dgm:pt modelId="{FA52D468-B704-4974-8733-AAF41DCDCEBD}" type="pres">
      <dgm:prSet presAssocID="{D4A8DFCE-E47F-44AB-B2C9-1F685C191065}" presName="conn2-1" presStyleLbl="parChTrans1D4" presStyleIdx="20" presStyleCnt="59"/>
      <dgm:spPr/>
    </dgm:pt>
    <dgm:pt modelId="{0F40F55F-3A6B-44CB-BB59-CE717B97F6C5}" type="pres">
      <dgm:prSet presAssocID="{D4A8DFCE-E47F-44AB-B2C9-1F685C191065}" presName="connTx" presStyleLbl="parChTrans1D4" presStyleIdx="20" presStyleCnt="59"/>
      <dgm:spPr/>
    </dgm:pt>
    <dgm:pt modelId="{93AB7BA1-1299-40EF-851C-1C2DFC640A9A}" type="pres">
      <dgm:prSet presAssocID="{0FC76A4E-9A46-472D-BB30-0ACC1E7B082C}" presName="root2" presStyleCnt="0"/>
      <dgm:spPr/>
    </dgm:pt>
    <dgm:pt modelId="{9224497C-5AD3-4217-911E-65009C780393}" type="pres">
      <dgm:prSet presAssocID="{0FC76A4E-9A46-472D-BB30-0ACC1E7B082C}" presName="LevelTwoTextNode" presStyleLbl="node4" presStyleIdx="20" presStyleCnt="59" custScaleX="134900" custScaleY="143161" custLinFactX="75138" custLinFactY="-1030423" custLinFactNeighborX="100000" custLinFactNeighborY="-1100000">
        <dgm:presLayoutVars>
          <dgm:chPref val="3"/>
        </dgm:presLayoutVars>
      </dgm:prSet>
      <dgm:spPr/>
    </dgm:pt>
    <dgm:pt modelId="{E02F69A9-0877-427C-920B-D94C8C77420F}" type="pres">
      <dgm:prSet presAssocID="{0FC76A4E-9A46-472D-BB30-0ACC1E7B082C}" presName="level3hierChild" presStyleCnt="0"/>
      <dgm:spPr/>
    </dgm:pt>
    <dgm:pt modelId="{1DC386C1-AE20-4FCA-B33A-FCC3B9C6F920}" type="pres">
      <dgm:prSet presAssocID="{A2A52910-3EA3-420E-B0C0-D81ACB01F866}" presName="conn2-1" presStyleLbl="parChTrans1D4" presStyleIdx="21" presStyleCnt="59"/>
      <dgm:spPr/>
    </dgm:pt>
    <dgm:pt modelId="{C297D370-C637-4DE0-89E4-95C4D2EBF235}" type="pres">
      <dgm:prSet presAssocID="{A2A52910-3EA3-420E-B0C0-D81ACB01F866}" presName="connTx" presStyleLbl="parChTrans1D4" presStyleIdx="21" presStyleCnt="59"/>
      <dgm:spPr/>
    </dgm:pt>
    <dgm:pt modelId="{2DAD4A35-4803-4026-ACD3-41F7FDB8F9DB}" type="pres">
      <dgm:prSet presAssocID="{4BA863DC-DBD9-4F10-AC30-942CBEB72D8B}" presName="root2" presStyleCnt="0"/>
      <dgm:spPr/>
    </dgm:pt>
    <dgm:pt modelId="{2E2E7D4D-F6A4-40E7-BAAD-2401BAD0DC30}" type="pres">
      <dgm:prSet presAssocID="{4BA863DC-DBD9-4F10-AC30-942CBEB72D8B}" presName="LevelTwoTextNode" presStyleLbl="node4" presStyleIdx="21" presStyleCnt="59" custLinFactX="259024" custLinFactY="-798994" custLinFactNeighborX="300000" custLinFactNeighborY="-800000">
        <dgm:presLayoutVars>
          <dgm:chPref val="3"/>
        </dgm:presLayoutVars>
      </dgm:prSet>
      <dgm:spPr/>
    </dgm:pt>
    <dgm:pt modelId="{E092D68A-2C50-4204-B515-CEA46F0C92B0}" type="pres">
      <dgm:prSet presAssocID="{4BA863DC-DBD9-4F10-AC30-942CBEB72D8B}" presName="level3hierChild" presStyleCnt="0"/>
      <dgm:spPr/>
    </dgm:pt>
    <dgm:pt modelId="{CBC0A8D4-7348-4F74-82C3-34AAECD55FE5}" type="pres">
      <dgm:prSet presAssocID="{55DC395D-413B-4444-9BA8-7FB4D15A15A4}" presName="conn2-1" presStyleLbl="parChTrans1D4" presStyleIdx="22" presStyleCnt="59"/>
      <dgm:spPr/>
    </dgm:pt>
    <dgm:pt modelId="{B3453AEF-CC68-4B56-B3A8-9CAF37431514}" type="pres">
      <dgm:prSet presAssocID="{55DC395D-413B-4444-9BA8-7FB4D15A15A4}" presName="connTx" presStyleLbl="parChTrans1D4" presStyleIdx="22" presStyleCnt="59"/>
      <dgm:spPr/>
    </dgm:pt>
    <dgm:pt modelId="{FB08AB24-1A3F-4486-9CF1-AEABF1DDE400}" type="pres">
      <dgm:prSet presAssocID="{A9350516-5D2C-4CA8-88D6-19B9F1538452}" presName="root2" presStyleCnt="0"/>
      <dgm:spPr/>
    </dgm:pt>
    <dgm:pt modelId="{D49BF016-C73D-46B8-929B-112940662BBE}" type="pres">
      <dgm:prSet presAssocID="{A9350516-5D2C-4CA8-88D6-19B9F1538452}" presName="LevelTwoTextNode" presStyleLbl="node4" presStyleIdx="22" presStyleCnt="59" custLinFactX="374334" custLinFactY="-300000" custLinFactNeighborX="400000" custLinFactNeighborY="-359912">
        <dgm:presLayoutVars>
          <dgm:chPref val="3"/>
        </dgm:presLayoutVars>
      </dgm:prSet>
      <dgm:spPr/>
    </dgm:pt>
    <dgm:pt modelId="{9EC11E42-B474-4D97-8A1C-712B323848C9}" type="pres">
      <dgm:prSet presAssocID="{A9350516-5D2C-4CA8-88D6-19B9F1538452}" presName="level3hierChild" presStyleCnt="0"/>
      <dgm:spPr/>
    </dgm:pt>
    <dgm:pt modelId="{3988B45A-D104-44D3-ACD6-C71E2A74D475}" type="pres">
      <dgm:prSet presAssocID="{77D21DFF-2059-4724-A0A3-D56D0F6A95BC}" presName="conn2-1" presStyleLbl="parChTrans1D4" presStyleIdx="23" presStyleCnt="59"/>
      <dgm:spPr/>
    </dgm:pt>
    <dgm:pt modelId="{3B271370-6778-4536-828E-1C942A739A98}" type="pres">
      <dgm:prSet presAssocID="{77D21DFF-2059-4724-A0A3-D56D0F6A95BC}" presName="connTx" presStyleLbl="parChTrans1D4" presStyleIdx="23" presStyleCnt="59"/>
      <dgm:spPr/>
    </dgm:pt>
    <dgm:pt modelId="{B9E484E1-5116-42DB-8FBE-C624F827F5D2}" type="pres">
      <dgm:prSet presAssocID="{F83B39EC-4A82-4758-B5DB-72973EDD677D}" presName="root2" presStyleCnt="0"/>
      <dgm:spPr/>
    </dgm:pt>
    <dgm:pt modelId="{0349AA63-A981-400C-B1F0-11055F9ADC50}" type="pres">
      <dgm:prSet presAssocID="{F83B39EC-4A82-4758-B5DB-72973EDD677D}" presName="LevelTwoTextNode" presStyleLbl="node4" presStyleIdx="2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6A5930D-859E-4B38-B344-56C376DCC779}" type="pres">
      <dgm:prSet presAssocID="{F83B39EC-4A82-4758-B5DB-72973EDD677D}" presName="level3hierChild" presStyleCnt="0"/>
      <dgm:spPr/>
    </dgm:pt>
    <dgm:pt modelId="{47F03871-538C-4602-8435-B8D0DA18E0C1}" type="pres">
      <dgm:prSet presAssocID="{616F131B-C083-404A-B42A-EFF549FEA41C}" presName="conn2-1" presStyleLbl="parChTrans1D4" presStyleIdx="24" presStyleCnt="59"/>
      <dgm:spPr/>
    </dgm:pt>
    <dgm:pt modelId="{E0F9C2BD-F415-4021-9E50-2979D0886D05}" type="pres">
      <dgm:prSet presAssocID="{616F131B-C083-404A-B42A-EFF549FEA41C}" presName="connTx" presStyleLbl="parChTrans1D4" presStyleIdx="24" presStyleCnt="59"/>
      <dgm:spPr/>
    </dgm:pt>
    <dgm:pt modelId="{AE9CC420-2B53-4F05-B792-0127FA181588}" type="pres">
      <dgm:prSet presAssocID="{9BC9667D-2D29-4248-9111-D2F58EF21917}" presName="root2" presStyleCnt="0"/>
      <dgm:spPr/>
    </dgm:pt>
    <dgm:pt modelId="{BB0AD811-D940-46BF-9CE6-A84C2E57F75E}" type="pres">
      <dgm:prSet presAssocID="{9BC9667D-2D29-4248-9111-D2F58EF21917}" presName="LevelTwoTextNode" presStyleLbl="node4" presStyleIdx="2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E97FB02D-F5DA-4038-8B22-840A8F368C48}" type="pres">
      <dgm:prSet presAssocID="{9BC9667D-2D29-4248-9111-D2F58EF21917}" presName="level3hierChild" presStyleCnt="0"/>
      <dgm:spPr/>
    </dgm:pt>
    <dgm:pt modelId="{B342D557-A557-447F-9A43-78305F02C41B}" type="pres">
      <dgm:prSet presAssocID="{7FE36172-2B58-4A00-93CA-163FD1A92AE8}" presName="conn2-1" presStyleLbl="parChTrans1D4" presStyleIdx="25" presStyleCnt="59"/>
      <dgm:spPr/>
    </dgm:pt>
    <dgm:pt modelId="{4F9939B6-A00C-4F51-ADFE-617BC3CE5A22}" type="pres">
      <dgm:prSet presAssocID="{7FE36172-2B58-4A00-93CA-163FD1A92AE8}" presName="connTx" presStyleLbl="parChTrans1D4" presStyleIdx="25" presStyleCnt="59"/>
      <dgm:spPr/>
    </dgm:pt>
    <dgm:pt modelId="{7609A950-DF1A-4039-A062-BBA31103830C}" type="pres">
      <dgm:prSet presAssocID="{EA25D486-F1A7-4244-A4CD-8D677EF33F3F}" presName="root2" presStyleCnt="0"/>
      <dgm:spPr/>
    </dgm:pt>
    <dgm:pt modelId="{34E26911-6250-4B5A-ACA1-913BEAA74119}" type="pres">
      <dgm:prSet presAssocID="{EA25D486-F1A7-4244-A4CD-8D677EF33F3F}" presName="LevelTwoTextNode" presStyleLbl="node4" presStyleIdx="2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DF5A88F-FFDD-45AE-A26B-AE50977EE925}" type="pres">
      <dgm:prSet presAssocID="{EA25D486-F1A7-4244-A4CD-8D677EF33F3F}" presName="level3hierChild" presStyleCnt="0"/>
      <dgm:spPr/>
    </dgm:pt>
    <dgm:pt modelId="{5EA09FBE-9F90-4485-B9E4-FAC689B46915}" type="pres">
      <dgm:prSet presAssocID="{A7CA67E0-F880-492D-995D-163803FDC132}" presName="conn2-1" presStyleLbl="parChTrans1D4" presStyleIdx="26" presStyleCnt="59"/>
      <dgm:spPr/>
    </dgm:pt>
    <dgm:pt modelId="{65353E2F-07C6-49BB-8F99-785A4A0EED1B}" type="pres">
      <dgm:prSet presAssocID="{A7CA67E0-F880-492D-995D-163803FDC132}" presName="connTx" presStyleLbl="parChTrans1D4" presStyleIdx="26" presStyleCnt="59"/>
      <dgm:spPr/>
    </dgm:pt>
    <dgm:pt modelId="{5F5F62C9-30EF-4157-9107-32A58251AD5A}" type="pres">
      <dgm:prSet presAssocID="{17A4871E-33F7-4D4B-8B7E-BAC7311105F5}" presName="root2" presStyleCnt="0"/>
      <dgm:spPr/>
    </dgm:pt>
    <dgm:pt modelId="{A36DE2E3-141D-4A6A-880C-94EDFE1DB850}" type="pres">
      <dgm:prSet presAssocID="{17A4871E-33F7-4D4B-8B7E-BAC7311105F5}" presName="LevelTwoTextNode" presStyleLbl="node4" presStyleIdx="2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7CE317C-B8C7-4970-ADB9-15004309955B}" type="pres">
      <dgm:prSet presAssocID="{17A4871E-33F7-4D4B-8B7E-BAC7311105F5}" presName="level3hierChild" presStyleCnt="0"/>
      <dgm:spPr/>
    </dgm:pt>
    <dgm:pt modelId="{B8687C1E-86E1-4709-A718-A86B38F80637}" type="pres">
      <dgm:prSet presAssocID="{AA10792B-E002-4499-A264-5D036DA44809}" presName="conn2-1" presStyleLbl="parChTrans1D4" presStyleIdx="27" presStyleCnt="59"/>
      <dgm:spPr/>
    </dgm:pt>
    <dgm:pt modelId="{FE0846CD-8143-4C30-B7A6-2A15527917FA}" type="pres">
      <dgm:prSet presAssocID="{AA10792B-E002-4499-A264-5D036DA44809}" presName="connTx" presStyleLbl="parChTrans1D4" presStyleIdx="27" presStyleCnt="59"/>
      <dgm:spPr/>
    </dgm:pt>
    <dgm:pt modelId="{17C1059F-EC7C-434F-B809-F4620267CD61}" type="pres">
      <dgm:prSet presAssocID="{EFA5F5DB-6E1C-46E8-8870-B3A536672AF2}" presName="root2" presStyleCnt="0"/>
      <dgm:spPr/>
    </dgm:pt>
    <dgm:pt modelId="{77407ACF-30DB-4EB2-8A7B-CF5CE49009CD}" type="pres">
      <dgm:prSet presAssocID="{EFA5F5DB-6E1C-46E8-8870-B3A536672AF2}" presName="LevelTwoTextNode" presStyleLbl="node4" presStyleIdx="2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5D46A26-B51C-42D3-A1B1-2EAF3553CC41}" type="pres">
      <dgm:prSet presAssocID="{EFA5F5DB-6E1C-46E8-8870-B3A536672AF2}" presName="level3hierChild" presStyleCnt="0"/>
      <dgm:spPr/>
    </dgm:pt>
    <dgm:pt modelId="{40BD69FF-1990-4119-8DCA-5E03DE055850}" type="pres">
      <dgm:prSet presAssocID="{2F160E70-06F7-4CB0-89BD-F867231B0C67}" presName="conn2-1" presStyleLbl="parChTrans1D4" presStyleIdx="28" presStyleCnt="59"/>
      <dgm:spPr/>
    </dgm:pt>
    <dgm:pt modelId="{B012C46D-FEA2-4039-A9B9-F4034ACFAD7D}" type="pres">
      <dgm:prSet presAssocID="{2F160E70-06F7-4CB0-89BD-F867231B0C67}" presName="connTx" presStyleLbl="parChTrans1D4" presStyleIdx="28" presStyleCnt="59"/>
      <dgm:spPr/>
    </dgm:pt>
    <dgm:pt modelId="{5631180F-0603-4F2E-877E-323DE4CB1E27}" type="pres">
      <dgm:prSet presAssocID="{BE1804B6-183D-4A3A-A29B-1D0E7F106358}" presName="root2" presStyleCnt="0"/>
      <dgm:spPr/>
    </dgm:pt>
    <dgm:pt modelId="{80D820B7-B355-4D98-A82C-F50536791D3E}" type="pres">
      <dgm:prSet presAssocID="{BE1804B6-183D-4A3A-A29B-1D0E7F106358}" presName="LevelTwoTextNode" presStyleLbl="node4" presStyleIdx="28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22368C0-8C80-4540-A125-70F3A991ADA0}" type="pres">
      <dgm:prSet presAssocID="{BE1804B6-183D-4A3A-A29B-1D0E7F106358}" presName="level3hierChild" presStyleCnt="0"/>
      <dgm:spPr/>
    </dgm:pt>
    <dgm:pt modelId="{6C2C1BE9-AC82-4F70-9C40-0E6DFD2EF8A6}" type="pres">
      <dgm:prSet presAssocID="{EA28CDA4-7EBF-4E09-94EE-42DA4F9C69C2}" presName="conn2-1" presStyleLbl="parChTrans1D4" presStyleIdx="29" presStyleCnt="59"/>
      <dgm:spPr/>
    </dgm:pt>
    <dgm:pt modelId="{A3415D10-E366-4871-91F3-DB58BDC45748}" type="pres">
      <dgm:prSet presAssocID="{EA28CDA4-7EBF-4E09-94EE-42DA4F9C69C2}" presName="connTx" presStyleLbl="parChTrans1D4" presStyleIdx="29" presStyleCnt="59"/>
      <dgm:spPr/>
    </dgm:pt>
    <dgm:pt modelId="{3F690D23-5B45-4065-91BE-0A6E27933323}" type="pres">
      <dgm:prSet presAssocID="{5A9CA90B-5C28-47C4-8230-C02EA0BF557C}" presName="root2" presStyleCnt="0"/>
      <dgm:spPr/>
    </dgm:pt>
    <dgm:pt modelId="{919E2487-84B7-46FA-9ABB-B653B7772A61}" type="pres">
      <dgm:prSet presAssocID="{5A9CA90B-5C28-47C4-8230-C02EA0BF557C}" presName="LevelTwoTextNode" presStyleLbl="node4" presStyleIdx="29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AB6EABA-869D-4196-AEDD-EE3F119325D9}" type="pres">
      <dgm:prSet presAssocID="{5A9CA90B-5C28-47C4-8230-C02EA0BF557C}" presName="level3hierChild" presStyleCnt="0"/>
      <dgm:spPr/>
    </dgm:pt>
    <dgm:pt modelId="{4426E1A2-9A5D-43B5-A11A-E3669921B061}" type="pres">
      <dgm:prSet presAssocID="{99FEA72E-890F-4D73-8F74-7FBBA4C478A2}" presName="conn2-1" presStyleLbl="parChTrans1D4" presStyleIdx="30" presStyleCnt="59"/>
      <dgm:spPr/>
    </dgm:pt>
    <dgm:pt modelId="{349280F1-E694-45C4-AE99-0F1662AEE882}" type="pres">
      <dgm:prSet presAssocID="{99FEA72E-890F-4D73-8F74-7FBBA4C478A2}" presName="connTx" presStyleLbl="parChTrans1D4" presStyleIdx="30" presStyleCnt="59"/>
      <dgm:spPr/>
    </dgm:pt>
    <dgm:pt modelId="{4180086B-5998-4789-B8BC-A65631DA706D}" type="pres">
      <dgm:prSet presAssocID="{03E20D97-D956-40F2-B7D9-EB070F4312C3}" presName="root2" presStyleCnt="0"/>
      <dgm:spPr/>
    </dgm:pt>
    <dgm:pt modelId="{E7074E9A-24A9-48CC-98D8-E9EB5382052F}" type="pres">
      <dgm:prSet presAssocID="{03E20D97-D956-40F2-B7D9-EB070F4312C3}" presName="LevelTwoTextNode" presStyleLbl="node4" presStyleIdx="30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DBA7A745-F95A-4E84-B1D5-388E80CEAA38}" type="pres">
      <dgm:prSet presAssocID="{03E20D97-D956-40F2-B7D9-EB070F4312C3}" presName="level3hierChild" presStyleCnt="0"/>
      <dgm:spPr/>
    </dgm:pt>
    <dgm:pt modelId="{A9E34142-5C1D-4A4E-B5EE-4BB62EF89B60}" type="pres">
      <dgm:prSet presAssocID="{68E2F631-6ABE-420C-A979-3CDC9D863B83}" presName="conn2-1" presStyleLbl="parChTrans1D4" presStyleIdx="31" presStyleCnt="59"/>
      <dgm:spPr/>
    </dgm:pt>
    <dgm:pt modelId="{C1578B12-B4C0-46D6-88D0-DBA10DA34FA9}" type="pres">
      <dgm:prSet presAssocID="{68E2F631-6ABE-420C-A979-3CDC9D863B83}" presName="connTx" presStyleLbl="parChTrans1D4" presStyleIdx="31" presStyleCnt="59"/>
      <dgm:spPr/>
    </dgm:pt>
    <dgm:pt modelId="{F3D43677-9EFA-4D08-B65F-11545B20DDA4}" type="pres">
      <dgm:prSet presAssocID="{FA946AAD-DCCC-4F00-9631-E589B42CE3A6}" presName="root2" presStyleCnt="0"/>
      <dgm:spPr/>
    </dgm:pt>
    <dgm:pt modelId="{30354EBE-69AC-4F3E-8267-A05F30BCD167}" type="pres">
      <dgm:prSet presAssocID="{FA946AAD-DCCC-4F00-9631-E589B42CE3A6}" presName="LevelTwoTextNode" presStyleLbl="node4" presStyleIdx="31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27D37583-0B32-4BE4-BD7B-7EEB3AEA183F}" type="pres">
      <dgm:prSet presAssocID="{FA946AAD-DCCC-4F00-9631-E589B42CE3A6}" presName="level3hierChild" presStyleCnt="0"/>
      <dgm:spPr/>
    </dgm:pt>
    <dgm:pt modelId="{ADA41C78-BDA0-4762-B065-217F8E949BF2}" type="pres">
      <dgm:prSet presAssocID="{1441BAA4-67C4-4435-96DC-278234C9330F}" presName="conn2-1" presStyleLbl="parChTrans1D4" presStyleIdx="32" presStyleCnt="59"/>
      <dgm:spPr/>
    </dgm:pt>
    <dgm:pt modelId="{6D06570E-7EDB-4951-BF3F-C48AA2BAE928}" type="pres">
      <dgm:prSet presAssocID="{1441BAA4-67C4-4435-96DC-278234C9330F}" presName="connTx" presStyleLbl="parChTrans1D4" presStyleIdx="32" presStyleCnt="59"/>
      <dgm:spPr/>
    </dgm:pt>
    <dgm:pt modelId="{795D971B-EEF5-4E7A-AF65-D22F2DB6D534}" type="pres">
      <dgm:prSet presAssocID="{9E339B7A-2A59-4DA4-9320-8B02450DC78B}" presName="root2" presStyleCnt="0"/>
      <dgm:spPr/>
    </dgm:pt>
    <dgm:pt modelId="{BAA2E5B5-870A-41D3-87EB-679FE621C5D2}" type="pres">
      <dgm:prSet presAssocID="{9E339B7A-2A59-4DA4-9320-8B02450DC78B}" presName="LevelTwoTextNode" presStyleLbl="node4" presStyleIdx="32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CE1E9BF0-1DF2-4B9B-95DA-C4DDDCD4CEFF}" type="pres">
      <dgm:prSet presAssocID="{9E339B7A-2A59-4DA4-9320-8B02450DC78B}" presName="level3hierChild" presStyleCnt="0"/>
      <dgm:spPr/>
    </dgm:pt>
    <dgm:pt modelId="{1034FCD3-170A-4C00-BD28-DF1CAC3FBA3D}" type="pres">
      <dgm:prSet presAssocID="{6EDA0D9D-7132-47D2-8765-6C2374BF8463}" presName="conn2-1" presStyleLbl="parChTrans1D4" presStyleIdx="33" presStyleCnt="59"/>
      <dgm:spPr/>
    </dgm:pt>
    <dgm:pt modelId="{8768687C-AC37-4ABB-8D8D-0986FF52C40A}" type="pres">
      <dgm:prSet presAssocID="{6EDA0D9D-7132-47D2-8765-6C2374BF8463}" presName="connTx" presStyleLbl="parChTrans1D4" presStyleIdx="33" presStyleCnt="59"/>
      <dgm:spPr/>
    </dgm:pt>
    <dgm:pt modelId="{839BAED2-250C-407C-865C-301C0ED7A1C9}" type="pres">
      <dgm:prSet presAssocID="{A6D31301-A79D-45D9-9FBA-786B2118A853}" presName="root2" presStyleCnt="0"/>
      <dgm:spPr/>
    </dgm:pt>
    <dgm:pt modelId="{29733B76-ABFA-4DA3-87BF-035A8A28230C}" type="pres">
      <dgm:prSet presAssocID="{A6D31301-A79D-45D9-9FBA-786B2118A853}" presName="LevelTwoTextNode" presStyleLbl="node4" presStyleIdx="33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8CEA208-E730-4580-A923-CD2DECDBC6F3}" type="pres">
      <dgm:prSet presAssocID="{A6D31301-A79D-45D9-9FBA-786B2118A853}" presName="level3hierChild" presStyleCnt="0"/>
      <dgm:spPr/>
    </dgm:pt>
    <dgm:pt modelId="{6BF86F30-BF01-4F01-8CB5-F0B04DE38C0E}" type="pres">
      <dgm:prSet presAssocID="{573716CE-993C-44AD-8FC3-9BA1B042623F}" presName="conn2-1" presStyleLbl="parChTrans1D4" presStyleIdx="34" presStyleCnt="59"/>
      <dgm:spPr/>
    </dgm:pt>
    <dgm:pt modelId="{80BD0AB0-2550-49D7-A43F-1C674E326E47}" type="pres">
      <dgm:prSet presAssocID="{573716CE-993C-44AD-8FC3-9BA1B042623F}" presName="connTx" presStyleLbl="parChTrans1D4" presStyleIdx="34" presStyleCnt="59"/>
      <dgm:spPr/>
    </dgm:pt>
    <dgm:pt modelId="{AB9A6E00-33C9-444D-B6FE-815FEF772EA8}" type="pres">
      <dgm:prSet presAssocID="{99E1E43A-C446-451A-8CEB-B5B65C644527}" presName="root2" presStyleCnt="0"/>
      <dgm:spPr/>
    </dgm:pt>
    <dgm:pt modelId="{1C3BDB03-2758-4852-9492-CF0ABDC55EDF}" type="pres">
      <dgm:prSet presAssocID="{99E1E43A-C446-451A-8CEB-B5B65C644527}" presName="LevelTwoTextNode" presStyleLbl="node4" presStyleIdx="34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A9E7441D-8EBD-40C0-A565-3FDB09E89834}" type="pres">
      <dgm:prSet presAssocID="{99E1E43A-C446-451A-8CEB-B5B65C644527}" presName="level3hierChild" presStyleCnt="0"/>
      <dgm:spPr/>
    </dgm:pt>
    <dgm:pt modelId="{5915EFF4-DCCB-4F64-89C3-BD7D8CCC9F07}" type="pres">
      <dgm:prSet presAssocID="{8A77226F-2378-42FB-B992-3981CE59B3C2}" presName="conn2-1" presStyleLbl="parChTrans1D4" presStyleIdx="35" presStyleCnt="59"/>
      <dgm:spPr/>
    </dgm:pt>
    <dgm:pt modelId="{06A544CB-19C9-429C-B702-1DA280E85A6F}" type="pres">
      <dgm:prSet presAssocID="{8A77226F-2378-42FB-B992-3981CE59B3C2}" presName="connTx" presStyleLbl="parChTrans1D4" presStyleIdx="35" presStyleCnt="59"/>
      <dgm:spPr/>
    </dgm:pt>
    <dgm:pt modelId="{D6DD5B74-040F-47C9-BD97-E5EC645A3E47}" type="pres">
      <dgm:prSet presAssocID="{186567B3-69D8-4043-A033-A0222C0B5C28}" presName="root2" presStyleCnt="0"/>
      <dgm:spPr/>
    </dgm:pt>
    <dgm:pt modelId="{7993F2F8-5E8E-48A7-B4BC-744DD05949A2}" type="pres">
      <dgm:prSet presAssocID="{186567B3-69D8-4043-A033-A0222C0B5C28}" presName="LevelTwoTextNode" presStyleLbl="node4" presStyleIdx="35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BE972235-606B-46AC-9E2B-7D99283307DB}" type="pres">
      <dgm:prSet presAssocID="{186567B3-69D8-4043-A033-A0222C0B5C28}" presName="level3hierChild" presStyleCnt="0"/>
      <dgm:spPr/>
    </dgm:pt>
    <dgm:pt modelId="{EBCC9830-400A-4379-9550-0E0D02D224B1}" type="pres">
      <dgm:prSet presAssocID="{D0815EA8-9BC1-4A7B-B066-FC2CEAF0470C}" presName="conn2-1" presStyleLbl="parChTrans1D4" presStyleIdx="36" presStyleCnt="59"/>
      <dgm:spPr/>
    </dgm:pt>
    <dgm:pt modelId="{9A44EBAC-25AD-463F-BC9F-054001026154}" type="pres">
      <dgm:prSet presAssocID="{D0815EA8-9BC1-4A7B-B066-FC2CEAF0470C}" presName="connTx" presStyleLbl="parChTrans1D4" presStyleIdx="36" presStyleCnt="59"/>
      <dgm:spPr/>
    </dgm:pt>
    <dgm:pt modelId="{6AA79A3F-1DBA-42CE-9234-8DD7F1E8E853}" type="pres">
      <dgm:prSet presAssocID="{F6B7DB99-0EA5-4B66-BE8D-09FE1D4A07DF}" presName="root2" presStyleCnt="0"/>
      <dgm:spPr/>
    </dgm:pt>
    <dgm:pt modelId="{86F3FFED-9C4B-4FE1-8368-6C8BF5CED0BE}" type="pres">
      <dgm:prSet presAssocID="{F6B7DB99-0EA5-4B66-BE8D-09FE1D4A07DF}" presName="LevelTwoTextNode" presStyleLbl="node4" presStyleIdx="36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F5D23033-DB4B-421E-BEDB-E443E2B981BA}" type="pres">
      <dgm:prSet presAssocID="{F6B7DB99-0EA5-4B66-BE8D-09FE1D4A07DF}" presName="level3hierChild" presStyleCnt="0"/>
      <dgm:spPr/>
    </dgm:pt>
    <dgm:pt modelId="{985E8141-87FE-4F0D-8478-54ACF9F1747C}" type="pres">
      <dgm:prSet presAssocID="{1E3CD097-0E67-49AE-B71A-EC3ADA87B316}" presName="conn2-1" presStyleLbl="parChTrans1D4" presStyleIdx="37" presStyleCnt="59"/>
      <dgm:spPr/>
    </dgm:pt>
    <dgm:pt modelId="{A67FEBDE-1DAC-4BAA-8552-805CBB97D4E0}" type="pres">
      <dgm:prSet presAssocID="{1E3CD097-0E67-49AE-B71A-EC3ADA87B316}" presName="connTx" presStyleLbl="parChTrans1D4" presStyleIdx="37" presStyleCnt="59"/>
      <dgm:spPr/>
    </dgm:pt>
    <dgm:pt modelId="{39431C37-DF56-4BAD-8BC1-0CD6CD39FC2F}" type="pres">
      <dgm:prSet presAssocID="{33710FFC-A915-4824-8DBF-93EF56EC0956}" presName="root2" presStyleCnt="0"/>
      <dgm:spPr/>
    </dgm:pt>
    <dgm:pt modelId="{9683FA12-46F9-4F89-8639-D7EDE30EA9E8}" type="pres">
      <dgm:prSet presAssocID="{33710FFC-A915-4824-8DBF-93EF56EC0956}" presName="LevelTwoTextNode" presStyleLbl="node4" presStyleIdx="37" presStyleCnt="59" custLinFactX="374334" custLinFactY="-300000" custLinFactNeighborX="400000" custLinFactNeighborY="-366364">
        <dgm:presLayoutVars>
          <dgm:chPref val="3"/>
        </dgm:presLayoutVars>
      </dgm:prSet>
      <dgm:spPr/>
    </dgm:pt>
    <dgm:pt modelId="{70258B81-AB72-4EFD-AE16-30558A26D270}" type="pres">
      <dgm:prSet presAssocID="{33710FFC-A915-4824-8DBF-93EF56EC0956}" presName="level3hierChild" presStyleCnt="0"/>
      <dgm:spPr/>
    </dgm:pt>
    <dgm:pt modelId="{0E0F2FCD-E5CD-4D41-B9F8-C2A430175C04}" type="pres">
      <dgm:prSet presAssocID="{EB3C29C3-C1E2-41C8-BF45-2F9652270441}" presName="conn2-1" presStyleLbl="parChTrans1D4" presStyleIdx="38" presStyleCnt="59"/>
      <dgm:spPr/>
    </dgm:pt>
    <dgm:pt modelId="{D72B4401-DD62-4975-9473-4A71743E045A}" type="pres">
      <dgm:prSet presAssocID="{EB3C29C3-C1E2-41C8-BF45-2F9652270441}" presName="connTx" presStyleLbl="parChTrans1D4" presStyleIdx="38" presStyleCnt="59"/>
      <dgm:spPr/>
    </dgm:pt>
    <dgm:pt modelId="{4A32C885-9EA7-4270-855E-F6841F1E3DFF}" type="pres">
      <dgm:prSet presAssocID="{5A79ACBF-A586-483C-8A8E-E3CF0A757990}" presName="root2" presStyleCnt="0"/>
      <dgm:spPr/>
    </dgm:pt>
    <dgm:pt modelId="{CED124C3-4D57-453A-A71A-F3E1D67251A2}" type="pres">
      <dgm:prSet presAssocID="{5A79ACBF-A586-483C-8A8E-E3CF0A757990}" presName="LevelTwoTextNode" presStyleLbl="node4" presStyleIdx="38" presStyleCnt="59" custLinFactX="265592" custLinFactY="-218492" custLinFactNeighborX="300000" custLinFactNeighborY="-300000">
        <dgm:presLayoutVars>
          <dgm:chPref val="3"/>
        </dgm:presLayoutVars>
      </dgm:prSet>
      <dgm:spPr/>
    </dgm:pt>
    <dgm:pt modelId="{E42EB57D-7536-4824-A25F-F5B6C24E860C}" type="pres">
      <dgm:prSet presAssocID="{5A79ACBF-A586-483C-8A8E-E3CF0A757990}" presName="level3hierChild" presStyleCnt="0"/>
      <dgm:spPr/>
    </dgm:pt>
    <dgm:pt modelId="{7D30AE7F-A6F6-453C-8F22-DB1A989FC15B}" type="pres">
      <dgm:prSet presAssocID="{70FD6152-6866-4E39-BDD5-8F2F7333AC6F}" presName="conn2-1" presStyleLbl="parChTrans1D4" presStyleIdx="39" presStyleCnt="59"/>
      <dgm:spPr/>
    </dgm:pt>
    <dgm:pt modelId="{A071EEF6-7FED-4F6F-82E7-B02C890B5149}" type="pres">
      <dgm:prSet presAssocID="{70FD6152-6866-4E39-BDD5-8F2F7333AC6F}" presName="connTx" presStyleLbl="parChTrans1D4" presStyleIdx="39" presStyleCnt="59"/>
      <dgm:spPr/>
    </dgm:pt>
    <dgm:pt modelId="{CD303D38-DF56-4AA6-8EBF-61FB83DD4D23}" type="pres">
      <dgm:prSet presAssocID="{6C35CBA5-9658-41C1-8CA3-3BCE50660C0C}" presName="root2" presStyleCnt="0"/>
      <dgm:spPr/>
    </dgm:pt>
    <dgm:pt modelId="{5DE5F9F3-F27E-408D-A388-5F98347CC71D}" type="pres">
      <dgm:prSet presAssocID="{6C35CBA5-9658-41C1-8CA3-3BCE50660C0C}" presName="LevelTwoTextNode" presStyleLbl="node4" presStyleIdx="39" presStyleCnt="59" custLinFactX="374358" custLinFactY="-220303" custLinFactNeighborX="400000" custLinFactNeighborY="-300000">
        <dgm:presLayoutVars>
          <dgm:chPref val="3"/>
        </dgm:presLayoutVars>
      </dgm:prSet>
      <dgm:spPr/>
    </dgm:pt>
    <dgm:pt modelId="{959C2CCE-3CBE-46F8-A770-F4070C1A8B60}" type="pres">
      <dgm:prSet presAssocID="{6C35CBA5-9658-41C1-8CA3-3BCE50660C0C}" presName="level3hierChild" presStyleCnt="0"/>
      <dgm:spPr/>
    </dgm:pt>
    <dgm:pt modelId="{4375EAC8-F06C-485C-818C-9FD61B7AE045}" type="pres">
      <dgm:prSet presAssocID="{D3231089-A11C-4301-8609-C59CA84DB2D0}" presName="conn2-1" presStyleLbl="parChTrans1D4" presStyleIdx="40" presStyleCnt="59"/>
      <dgm:spPr/>
    </dgm:pt>
    <dgm:pt modelId="{86A4DFB3-43F6-4EB1-8E57-F21F8230D08B}" type="pres">
      <dgm:prSet presAssocID="{D3231089-A11C-4301-8609-C59CA84DB2D0}" presName="connTx" presStyleLbl="parChTrans1D4" presStyleIdx="40" presStyleCnt="59"/>
      <dgm:spPr/>
    </dgm:pt>
    <dgm:pt modelId="{26ACF51E-5F31-422F-82DB-EB0CE624112D}" type="pres">
      <dgm:prSet presAssocID="{B8D30790-14A0-485B-9458-B548F758691E}" presName="root2" presStyleCnt="0"/>
      <dgm:spPr/>
    </dgm:pt>
    <dgm:pt modelId="{0DC516E8-ADC1-451C-B783-B131593A8C9A}" type="pres">
      <dgm:prSet presAssocID="{B8D30790-14A0-485B-9458-B548F758691E}" presName="LevelTwoTextNode" presStyleLbl="node4" presStyleIdx="40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2F151910-3B9B-48E7-A3CC-66928E320AA0}" type="pres">
      <dgm:prSet presAssocID="{B8D30790-14A0-485B-9458-B548F758691E}" presName="level3hierChild" presStyleCnt="0"/>
      <dgm:spPr/>
    </dgm:pt>
    <dgm:pt modelId="{3379E8E8-1FF5-416E-B536-50E68713D8C8}" type="pres">
      <dgm:prSet presAssocID="{C9849EDE-6608-4A7D-A1EC-2E91A569F704}" presName="conn2-1" presStyleLbl="parChTrans1D4" presStyleIdx="41" presStyleCnt="59"/>
      <dgm:spPr/>
    </dgm:pt>
    <dgm:pt modelId="{588E2736-2ACC-4F4E-ACA8-4A93DE281B96}" type="pres">
      <dgm:prSet presAssocID="{C9849EDE-6608-4A7D-A1EC-2E91A569F704}" presName="connTx" presStyleLbl="parChTrans1D4" presStyleIdx="41" presStyleCnt="59"/>
      <dgm:spPr/>
    </dgm:pt>
    <dgm:pt modelId="{C806787B-D47E-4FA0-BACD-F06C4EC22066}" type="pres">
      <dgm:prSet presAssocID="{0026972C-9D4B-4578-BBF1-B6AB8154FF3C}" presName="root2" presStyleCnt="0"/>
      <dgm:spPr/>
    </dgm:pt>
    <dgm:pt modelId="{95F376A1-742B-43DB-9532-8E167FE84EC7}" type="pres">
      <dgm:prSet presAssocID="{0026972C-9D4B-4578-BBF1-B6AB8154FF3C}" presName="LevelTwoTextNode" presStyleLbl="node4" presStyleIdx="41" presStyleCnt="59" custScaleX="134900" custScaleY="143161" custLinFactX="74044" custLinFactY="-237996" custLinFactNeighborX="100000" custLinFactNeighborY="-300000">
        <dgm:presLayoutVars>
          <dgm:chPref val="3"/>
        </dgm:presLayoutVars>
      </dgm:prSet>
      <dgm:spPr/>
    </dgm:pt>
    <dgm:pt modelId="{A240255D-1D3B-411C-AD7D-97678E92A344}" type="pres">
      <dgm:prSet presAssocID="{0026972C-9D4B-4578-BBF1-B6AB8154FF3C}" presName="level3hierChild" presStyleCnt="0"/>
      <dgm:spPr/>
    </dgm:pt>
    <dgm:pt modelId="{B0ECBF21-7E1B-4438-9795-076F72D91115}" type="pres">
      <dgm:prSet presAssocID="{6939F7C9-AE32-4977-972A-FDC053337181}" presName="conn2-1" presStyleLbl="parChTrans1D4" presStyleIdx="42" presStyleCnt="59"/>
      <dgm:spPr/>
    </dgm:pt>
    <dgm:pt modelId="{0B7659BE-54B0-48B8-8C50-A4B4AB79D338}" type="pres">
      <dgm:prSet presAssocID="{6939F7C9-AE32-4977-972A-FDC053337181}" presName="connTx" presStyleLbl="parChTrans1D4" presStyleIdx="42" presStyleCnt="59"/>
      <dgm:spPr/>
    </dgm:pt>
    <dgm:pt modelId="{41429F99-A695-4C3E-BCCC-70BDA1CEE13D}" type="pres">
      <dgm:prSet presAssocID="{51851378-F1D8-4D92-BD56-D8E2274650ED}" presName="root2" presStyleCnt="0"/>
      <dgm:spPr/>
    </dgm:pt>
    <dgm:pt modelId="{BB6622B8-932B-43D6-ADBA-ABB573C86C5F}" type="pres">
      <dgm:prSet presAssocID="{51851378-F1D8-4D92-BD56-D8E2274650ED}" presName="LevelTwoTextNode" presStyleLbl="node4" presStyleIdx="42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7595CF2A-95C2-48FF-A204-962DACD540C0}" type="pres">
      <dgm:prSet presAssocID="{51851378-F1D8-4D92-BD56-D8E2274650ED}" presName="level3hierChild" presStyleCnt="0"/>
      <dgm:spPr/>
    </dgm:pt>
    <dgm:pt modelId="{796F6A3F-C3A3-40DE-80DD-7A82DAC94594}" type="pres">
      <dgm:prSet presAssocID="{CFAD90D1-AB3B-4A51-B5C6-2DB7717065C1}" presName="conn2-1" presStyleLbl="parChTrans1D4" presStyleIdx="43" presStyleCnt="59"/>
      <dgm:spPr/>
    </dgm:pt>
    <dgm:pt modelId="{5C2FF279-0480-45B1-A22E-F0E14EE96390}" type="pres">
      <dgm:prSet presAssocID="{CFAD90D1-AB3B-4A51-B5C6-2DB7717065C1}" presName="connTx" presStyleLbl="parChTrans1D4" presStyleIdx="43" presStyleCnt="59"/>
      <dgm:spPr/>
    </dgm:pt>
    <dgm:pt modelId="{6DA93DAA-154E-4BAD-A9B5-0A16B2DF3BA5}" type="pres">
      <dgm:prSet presAssocID="{AE1C1281-5FEB-4DF0-85AF-78F422C3D810}" presName="root2" presStyleCnt="0"/>
      <dgm:spPr/>
    </dgm:pt>
    <dgm:pt modelId="{160C3A18-1B10-46BB-8042-82C40A744454}" type="pres">
      <dgm:prSet presAssocID="{AE1C1281-5FEB-4DF0-85AF-78F422C3D810}" presName="LevelTwoTextNode" presStyleLbl="node4" presStyleIdx="43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A7F1038F-1FC6-4BF9-98A5-04BDD7A6B6D1}" type="pres">
      <dgm:prSet presAssocID="{AE1C1281-5FEB-4DF0-85AF-78F422C3D810}" presName="level3hierChild" presStyleCnt="0"/>
      <dgm:spPr/>
    </dgm:pt>
    <dgm:pt modelId="{3CDB547F-ACFD-4CE4-BBCE-F1C3BA9BF771}" type="pres">
      <dgm:prSet presAssocID="{61AA6249-7C16-492D-B16B-BF24CEC56D07}" presName="conn2-1" presStyleLbl="parChTrans1D4" presStyleIdx="44" presStyleCnt="59"/>
      <dgm:spPr/>
    </dgm:pt>
    <dgm:pt modelId="{5D1235BF-2466-42E7-8008-0CCAC6954A54}" type="pres">
      <dgm:prSet presAssocID="{61AA6249-7C16-492D-B16B-BF24CEC56D07}" presName="connTx" presStyleLbl="parChTrans1D4" presStyleIdx="44" presStyleCnt="59"/>
      <dgm:spPr/>
    </dgm:pt>
    <dgm:pt modelId="{F7AC2351-AA39-4D4A-BE10-047DBC53451A}" type="pres">
      <dgm:prSet presAssocID="{0250FCFF-8281-437B-B2D4-4F605418E54F}" presName="root2" presStyleCnt="0"/>
      <dgm:spPr/>
    </dgm:pt>
    <dgm:pt modelId="{2FBB736A-2EFB-4C85-AED4-D15C89A1F34D}" type="pres">
      <dgm:prSet presAssocID="{0250FCFF-8281-437B-B2D4-4F605418E54F}" presName="LevelTwoTextNode" presStyleLbl="node4" presStyleIdx="44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41944D13-DF23-435E-BFD5-0FA5B11DB837}" type="pres">
      <dgm:prSet presAssocID="{0250FCFF-8281-437B-B2D4-4F605418E54F}" presName="level3hierChild" presStyleCnt="0"/>
      <dgm:spPr/>
    </dgm:pt>
    <dgm:pt modelId="{BA93FD42-D96B-4459-ACDC-D78D433D952C}" type="pres">
      <dgm:prSet presAssocID="{9BA541EC-F6C6-4020-9201-1C884984A89B}" presName="conn2-1" presStyleLbl="parChTrans1D4" presStyleIdx="45" presStyleCnt="59"/>
      <dgm:spPr/>
    </dgm:pt>
    <dgm:pt modelId="{6ED75288-BAD6-4628-A874-86610C3D3471}" type="pres">
      <dgm:prSet presAssocID="{9BA541EC-F6C6-4020-9201-1C884984A89B}" presName="connTx" presStyleLbl="parChTrans1D4" presStyleIdx="45" presStyleCnt="59"/>
      <dgm:spPr/>
    </dgm:pt>
    <dgm:pt modelId="{1169E17C-DCF5-4DCA-B762-26DEC3FB15C5}" type="pres">
      <dgm:prSet presAssocID="{862F5C8D-8E14-410B-9661-32144B77DCC0}" presName="root2" presStyleCnt="0"/>
      <dgm:spPr/>
    </dgm:pt>
    <dgm:pt modelId="{38B15CFF-2794-4A9D-B692-CF1CBDE8CFC4}" type="pres">
      <dgm:prSet presAssocID="{862F5C8D-8E14-410B-9661-32144B77DCC0}" presName="LevelTwoTextNode" presStyleLbl="node4" presStyleIdx="45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523E546B-74DB-4BDB-868F-5823E40FC809}" type="pres">
      <dgm:prSet presAssocID="{862F5C8D-8E14-410B-9661-32144B77DCC0}" presName="level3hierChild" presStyleCnt="0"/>
      <dgm:spPr/>
    </dgm:pt>
    <dgm:pt modelId="{B1D20A56-C096-4CF2-AD47-071C52C04C30}" type="pres">
      <dgm:prSet presAssocID="{8F75FB64-4CE6-4C2C-9FF6-2AFFEF6F2321}" presName="conn2-1" presStyleLbl="parChTrans1D4" presStyleIdx="46" presStyleCnt="59"/>
      <dgm:spPr/>
    </dgm:pt>
    <dgm:pt modelId="{E4447A88-0E95-43D0-B342-658253A02159}" type="pres">
      <dgm:prSet presAssocID="{8F75FB64-4CE6-4C2C-9FF6-2AFFEF6F2321}" presName="connTx" presStyleLbl="parChTrans1D4" presStyleIdx="46" presStyleCnt="59"/>
      <dgm:spPr/>
    </dgm:pt>
    <dgm:pt modelId="{C35935EC-2C80-4614-9F2D-ACD621AD1FE1}" type="pres">
      <dgm:prSet presAssocID="{410276CF-332F-4F9E-888A-6D3373E06FC8}" presName="root2" presStyleCnt="0"/>
      <dgm:spPr/>
    </dgm:pt>
    <dgm:pt modelId="{5F0906B9-D4AB-4F24-A402-A11BED8A016B}" type="pres">
      <dgm:prSet presAssocID="{410276CF-332F-4F9E-888A-6D3373E06FC8}" presName="LevelTwoTextNode" presStyleLbl="node4" presStyleIdx="46" presStyleCnt="59" custLinFactX="374358" custLinFactY="-96705" custLinFactNeighborX="400000" custLinFactNeighborY="-100000">
        <dgm:presLayoutVars>
          <dgm:chPref val="3"/>
        </dgm:presLayoutVars>
      </dgm:prSet>
      <dgm:spPr/>
    </dgm:pt>
    <dgm:pt modelId="{CB6BD933-7F8F-41C8-85F3-AD31A1228A1C}" type="pres">
      <dgm:prSet presAssocID="{410276CF-332F-4F9E-888A-6D3373E06FC8}" presName="level3hierChild" presStyleCnt="0"/>
      <dgm:spPr/>
    </dgm:pt>
    <dgm:pt modelId="{DD58E669-8131-42AA-BB13-54EA302B467B}" type="pres">
      <dgm:prSet presAssocID="{FE141DEA-18F4-4D25-B252-4B310430F46C}" presName="conn2-1" presStyleLbl="parChTrans1D4" presStyleIdx="47" presStyleCnt="59"/>
      <dgm:spPr/>
    </dgm:pt>
    <dgm:pt modelId="{F52EAB4E-90FB-40C3-99F2-AE1027407C93}" type="pres">
      <dgm:prSet presAssocID="{FE141DEA-18F4-4D25-B252-4B310430F46C}" presName="connTx" presStyleLbl="parChTrans1D4" presStyleIdx="47" presStyleCnt="59"/>
      <dgm:spPr/>
    </dgm:pt>
    <dgm:pt modelId="{5CDB4B49-4FE7-42FA-8916-7935F719CC70}" type="pres">
      <dgm:prSet presAssocID="{BD34B79B-8EB2-44E4-9EAB-161E3BE6164B}" presName="root2" presStyleCnt="0"/>
      <dgm:spPr/>
    </dgm:pt>
    <dgm:pt modelId="{017C34A0-EAF0-49DE-9AC1-BA6A3016E0DE}" type="pres">
      <dgm:prSet presAssocID="{BD34B79B-8EB2-44E4-9EAB-161E3BE6164B}" presName="LevelTwoTextNode" presStyleLbl="node4" presStyleIdx="47" presStyleCnt="59" custLinFactX="265788" custLinFactY="-96499" custLinFactNeighborX="300000" custLinFactNeighborY="-100000">
        <dgm:presLayoutVars>
          <dgm:chPref val="3"/>
        </dgm:presLayoutVars>
      </dgm:prSet>
      <dgm:spPr/>
    </dgm:pt>
    <dgm:pt modelId="{F938DBF0-AB27-4E58-AF98-D95947024FDA}" type="pres">
      <dgm:prSet presAssocID="{BD34B79B-8EB2-44E4-9EAB-161E3BE6164B}" presName="level3hierChild" presStyleCnt="0"/>
      <dgm:spPr/>
    </dgm:pt>
    <dgm:pt modelId="{073306C1-5919-41B2-B17C-C15FBC3CB824}" type="pres">
      <dgm:prSet presAssocID="{CE5BF796-8F48-4A6F-A6B7-549053BBDD5E}" presName="conn2-1" presStyleLbl="parChTrans1D4" presStyleIdx="48" presStyleCnt="59"/>
      <dgm:spPr/>
    </dgm:pt>
    <dgm:pt modelId="{EC023233-4C9C-4886-AF08-8B34E53068AD}" type="pres">
      <dgm:prSet presAssocID="{CE5BF796-8F48-4A6F-A6B7-549053BBDD5E}" presName="connTx" presStyleLbl="parChTrans1D4" presStyleIdx="48" presStyleCnt="59"/>
      <dgm:spPr/>
    </dgm:pt>
    <dgm:pt modelId="{EDE8309A-B60D-4542-942B-5927B40A161D}" type="pres">
      <dgm:prSet presAssocID="{47C3722F-E24E-48E5-8AFC-394136990408}" presName="root2" presStyleCnt="0"/>
      <dgm:spPr/>
    </dgm:pt>
    <dgm:pt modelId="{D01DBAB2-E3C2-42E9-B92D-7829143F12D5}" type="pres">
      <dgm:prSet presAssocID="{47C3722F-E24E-48E5-8AFC-394136990408}" presName="LevelTwoTextNode" presStyleLbl="node4" presStyleIdx="48" presStyleCnt="59" custLinFactX="265788" custLinFactY="-100000" custLinFactNeighborX="300000" custLinFactNeighborY="-131719">
        <dgm:presLayoutVars>
          <dgm:chPref val="3"/>
        </dgm:presLayoutVars>
      </dgm:prSet>
      <dgm:spPr/>
    </dgm:pt>
    <dgm:pt modelId="{22EE3158-9976-4725-BB9F-2AB8AFBF83BF}" type="pres">
      <dgm:prSet presAssocID="{47C3722F-E24E-48E5-8AFC-394136990408}" presName="level3hierChild" presStyleCnt="0"/>
      <dgm:spPr/>
    </dgm:pt>
    <dgm:pt modelId="{AC74DA8E-EBF3-4CB3-9E5B-3785680956AD}" type="pres">
      <dgm:prSet presAssocID="{B429854D-7888-4939-92A3-E35362E0284D}" presName="conn2-1" presStyleLbl="parChTrans1D4" presStyleIdx="49" presStyleCnt="59"/>
      <dgm:spPr/>
    </dgm:pt>
    <dgm:pt modelId="{00E51A60-0524-405D-8E78-B7B8998B9083}" type="pres">
      <dgm:prSet presAssocID="{B429854D-7888-4939-92A3-E35362E0284D}" presName="connTx" presStyleLbl="parChTrans1D4" presStyleIdx="49" presStyleCnt="59"/>
      <dgm:spPr/>
    </dgm:pt>
    <dgm:pt modelId="{4D746421-174C-4611-B93D-83F2E3A813DC}" type="pres">
      <dgm:prSet presAssocID="{4F463E4E-03FA-4EE5-8652-1F66AB5119C5}" presName="root2" presStyleCnt="0"/>
      <dgm:spPr/>
    </dgm:pt>
    <dgm:pt modelId="{42C840A1-F019-4347-A458-4C4DD7F3240E}" type="pres">
      <dgm:prSet presAssocID="{4F463E4E-03FA-4EE5-8652-1F66AB5119C5}" presName="LevelTwoTextNode" presStyleLbl="node4" presStyleIdx="49" presStyleCnt="59" custLinFactX="374358" custLinFactNeighborX="400000" custLinFactNeighborY="-47333">
        <dgm:presLayoutVars>
          <dgm:chPref val="3"/>
        </dgm:presLayoutVars>
      </dgm:prSet>
      <dgm:spPr/>
    </dgm:pt>
    <dgm:pt modelId="{5CE78C8D-9B24-4E71-BFBE-4D088DEAAADA}" type="pres">
      <dgm:prSet presAssocID="{4F463E4E-03FA-4EE5-8652-1F66AB5119C5}" presName="level3hierChild" presStyleCnt="0"/>
      <dgm:spPr/>
    </dgm:pt>
    <dgm:pt modelId="{A3D6AB2F-F947-4ADD-8A94-ABEF83D9139D}" type="pres">
      <dgm:prSet presAssocID="{02BF31B3-F981-44F0-9C72-F2C31D8DD218}" presName="conn2-1" presStyleLbl="parChTrans1D4" presStyleIdx="50" presStyleCnt="59"/>
      <dgm:spPr/>
    </dgm:pt>
    <dgm:pt modelId="{46B0D20C-2FFA-4ADD-A074-E1F6175DD521}" type="pres">
      <dgm:prSet presAssocID="{02BF31B3-F981-44F0-9C72-F2C31D8DD218}" presName="connTx" presStyleLbl="parChTrans1D4" presStyleIdx="50" presStyleCnt="59"/>
      <dgm:spPr/>
    </dgm:pt>
    <dgm:pt modelId="{E1BD845C-8E4F-466D-A137-FF5C335720E4}" type="pres">
      <dgm:prSet presAssocID="{E7ADE776-CC21-4551-A584-D6C6E259C9FF}" presName="root2" presStyleCnt="0"/>
      <dgm:spPr/>
    </dgm:pt>
    <dgm:pt modelId="{FFEF3E35-218D-464D-A13C-A76D1A3B5A20}" type="pres">
      <dgm:prSet presAssocID="{E7ADE776-CC21-4551-A584-D6C6E259C9FF}" presName="LevelTwoTextNode" presStyleLbl="node4" presStyleIdx="50" presStyleCnt="59" custLinFactX="400000" custLinFactNeighborX="450423" custLinFactNeighborY="-47333">
        <dgm:presLayoutVars>
          <dgm:chPref val="3"/>
        </dgm:presLayoutVars>
      </dgm:prSet>
      <dgm:spPr/>
    </dgm:pt>
    <dgm:pt modelId="{6E652EC3-B62A-4F3D-8BB2-B4874FE2D4BD}" type="pres">
      <dgm:prSet presAssocID="{E7ADE776-CC21-4551-A584-D6C6E259C9FF}" presName="level3hierChild" presStyleCnt="0"/>
      <dgm:spPr/>
    </dgm:pt>
    <dgm:pt modelId="{1850F96C-1D61-46FB-ADA7-1238C12FF65A}" type="pres">
      <dgm:prSet presAssocID="{CE996FF5-8A79-4B98-8F65-576E30D85578}" presName="conn2-1" presStyleLbl="parChTrans1D4" presStyleIdx="51" presStyleCnt="59"/>
      <dgm:spPr/>
    </dgm:pt>
    <dgm:pt modelId="{B635DF97-48A6-4806-AC45-8802A56242D5}" type="pres">
      <dgm:prSet presAssocID="{CE996FF5-8A79-4B98-8F65-576E30D85578}" presName="connTx" presStyleLbl="parChTrans1D4" presStyleIdx="51" presStyleCnt="59"/>
      <dgm:spPr/>
    </dgm:pt>
    <dgm:pt modelId="{D08A64D5-A62E-497C-9B01-8590806147EA}" type="pres">
      <dgm:prSet presAssocID="{1C288475-1DC0-414A-886B-B9EA09DE33C2}" presName="root2" presStyleCnt="0"/>
      <dgm:spPr/>
    </dgm:pt>
    <dgm:pt modelId="{5BC9A27E-7EF5-4C9A-984D-08A4A69A7686}" type="pres">
      <dgm:prSet presAssocID="{1C288475-1DC0-414A-886B-B9EA09DE33C2}" presName="LevelTwoTextNode" presStyleLbl="node4" presStyleIdx="51" presStyleCnt="59" custLinFactX="374358" custLinFactNeighborX="400000" custLinFactNeighborY="-47333">
        <dgm:presLayoutVars>
          <dgm:chPref val="3"/>
        </dgm:presLayoutVars>
      </dgm:prSet>
      <dgm:spPr/>
    </dgm:pt>
    <dgm:pt modelId="{8338426F-1405-4E1E-A0C7-514DB270A957}" type="pres">
      <dgm:prSet presAssocID="{1C288475-1DC0-414A-886B-B9EA09DE33C2}" presName="level3hierChild" presStyleCnt="0"/>
      <dgm:spPr/>
    </dgm:pt>
    <dgm:pt modelId="{AC453345-EDC3-47D2-83F5-A8E26891934F}" type="pres">
      <dgm:prSet presAssocID="{BB7841BE-0899-46BF-AD2C-78D7FD2BD8E5}" presName="conn2-1" presStyleLbl="parChTrans1D4" presStyleIdx="52" presStyleCnt="59"/>
      <dgm:spPr/>
    </dgm:pt>
    <dgm:pt modelId="{3FF99543-4556-4DD4-8009-D6810732AE5F}" type="pres">
      <dgm:prSet presAssocID="{BB7841BE-0899-46BF-AD2C-78D7FD2BD8E5}" presName="connTx" presStyleLbl="parChTrans1D4" presStyleIdx="52" presStyleCnt="59"/>
      <dgm:spPr/>
    </dgm:pt>
    <dgm:pt modelId="{E80EDB80-8F43-4178-ABE7-3F9B97D62DBE}" type="pres">
      <dgm:prSet presAssocID="{3D79E877-F900-4D0C-B4BE-00172FD2CF0A}" presName="root2" presStyleCnt="0"/>
      <dgm:spPr/>
    </dgm:pt>
    <dgm:pt modelId="{A44171F8-99C2-4D6B-8E43-C5755D49497B}" type="pres">
      <dgm:prSet presAssocID="{3D79E877-F900-4D0C-B4BE-00172FD2CF0A}" presName="LevelTwoTextNode" presStyleLbl="node4" presStyleIdx="52" presStyleCnt="59" custLinFactX="400000" custLinFactNeighborX="450423" custLinFactNeighborY="-47333">
        <dgm:presLayoutVars>
          <dgm:chPref val="3"/>
        </dgm:presLayoutVars>
      </dgm:prSet>
      <dgm:spPr/>
    </dgm:pt>
    <dgm:pt modelId="{0F83F49A-8548-4958-8DD6-DE6A5409D7B1}" type="pres">
      <dgm:prSet presAssocID="{3D79E877-F900-4D0C-B4BE-00172FD2CF0A}" presName="level3hierChild" presStyleCnt="0"/>
      <dgm:spPr/>
    </dgm:pt>
    <dgm:pt modelId="{0FFED057-0888-477E-AE79-4A35156FBC1F}" type="pres">
      <dgm:prSet presAssocID="{DD4BF99A-6BF6-47F6-B09D-3CCB7EB354AA}" presName="conn2-1" presStyleLbl="parChTrans1D4" presStyleIdx="53" presStyleCnt="59"/>
      <dgm:spPr/>
    </dgm:pt>
    <dgm:pt modelId="{48DC04D3-AC81-45DE-BB26-C2D45652A431}" type="pres">
      <dgm:prSet presAssocID="{DD4BF99A-6BF6-47F6-B09D-3CCB7EB354AA}" presName="connTx" presStyleLbl="parChTrans1D4" presStyleIdx="53" presStyleCnt="59"/>
      <dgm:spPr/>
    </dgm:pt>
    <dgm:pt modelId="{60ECD98C-44BB-4C08-9389-AC54AF10D48B}" type="pres">
      <dgm:prSet presAssocID="{53D80DD9-7BBC-46D5-A361-5C0D54F87805}" presName="root2" presStyleCnt="0"/>
      <dgm:spPr/>
    </dgm:pt>
    <dgm:pt modelId="{E8FC572F-6151-4109-B508-BE546A9A53DE}" type="pres">
      <dgm:prSet presAssocID="{53D80DD9-7BBC-46D5-A361-5C0D54F87805}" presName="LevelTwoTextNode" presStyleLbl="node4" presStyleIdx="53" presStyleCnt="59" custLinFactX="374358" custLinFactNeighborX="400000" custLinFactNeighborY="-47333">
        <dgm:presLayoutVars>
          <dgm:chPref val="3"/>
        </dgm:presLayoutVars>
      </dgm:prSet>
      <dgm:spPr/>
    </dgm:pt>
    <dgm:pt modelId="{7D1D932F-EC4C-42A5-9DBF-14A0338DF470}" type="pres">
      <dgm:prSet presAssocID="{53D80DD9-7BBC-46D5-A361-5C0D54F87805}" presName="level3hierChild" presStyleCnt="0"/>
      <dgm:spPr/>
    </dgm:pt>
    <dgm:pt modelId="{FE21D47D-F796-43AC-BBEF-D3AC6550C4E6}" type="pres">
      <dgm:prSet presAssocID="{0DB1276B-5050-446C-97CD-0DE89C3A6D2C}" presName="conn2-1" presStyleLbl="parChTrans1D4" presStyleIdx="54" presStyleCnt="59"/>
      <dgm:spPr/>
    </dgm:pt>
    <dgm:pt modelId="{D97CD82E-A8D9-4E73-9D7C-369A1A307834}" type="pres">
      <dgm:prSet presAssocID="{0DB1276B-5050-446C-97CD-0DE89C3A6D2C}" presName="connTx" presStyleLbl="parChTrans1D4" presStyleIdx="54" presStyleCnt="59"/>
      <dgm:spPr/>
    </dgm:pt>
    <dgm:pt modelId="{17F95884-5C13-4D8F-BABA-3E525C877BA2}" type="pres">
      <dgm:prSet presAssocID="{62E39596-341F-4786-AF9F-9B986B724273}" presName="root2" presStyleCnt="0"/>
      <dgm:spPr/>
    </dgm:pt>
    <dgm:pt modelId="{5B8AEBC6-A48B-4E10-B895-3609CF5DDCE9}" type="pres">
      <dgm:prSet presAssocID="{62E39596-341F-4786-AF9F-9B986B724273}" presName="LevelTwoTextNode" presStyleLbl="node4" presStyleIdx="54" presStyleCnt="59" custLinFactX="400000" custLinFactNeighborX="450423" custLinFactNeighborY="-47333">
        <dgm:presLayoutVars>
          <dgm:chPref val="3"/>
        </dgm:presLayoutVars>
      </dgm:prSet>
      <dgm:spPr/>
    </dgm:pt>
    <dgm:pt modelId="{14CFBC90-2913-4C75-8627-3D0CCC7B4060}" type="pres">
      <dgm:prSet presAssocID="{62E39596-341F-4786-AF9F-9B986B724273}" presName="level3hierChild" presStyleCnt="0"/>
      <dgm:spPr/>
    </dgm:pt>
    <dgm:pt modelId="{2F3A809F-EFC1-43A8-B5D4-D5681DE936C2}" type="pres">
      <dgm:prSet presAssocID="{A8F49C1C-C81C-45E6-9D9E-9F913A3BCFE1}" presName="conn2-1" presStyleLbl="parChTrans1D4" presStyleIdx="55" presStyleCnt="59"/>
      <dgm:spPr/>
    </dgm:pt>
    <dgm:pt modelId="{DFD95EEE-6436-4B91-855C-C6FC20DC01F4}" type="pres">
      <dgm:prSet presAssocID="{A8F49C1C-C81C-45E6-9D9E-9F913A3BCFE1}" presName="connTx" presStyleLbl="parChTrans1D4" presStyleIdx="55" presStyleCnt="59"/>
      <dgm:spPr/>
    </dgm:pt>
    <dgm:pt modelId="{70AA564B-4DDA-4C1F-A9A5-8C1C2250E5BA}" type="pres">
      <dgm:prSet presAssocID="{BC5466E0-0A53-4F8C-9BC9-FCC5B33BFB49}" presName="root2" presStyleCnt="0"/>
      <dgm:spPr/>
    </dgm:pt>
    <dgm:pt modelId="{E73A9B64-6F0E-43F2-988B-DA6E33489ABC}" type="pres">
      <dgm:prSet presAssocID="{BC5466E0-0A53-4F8C-9BC9-FCC5B33BFB49}" presName="LevelTwoTextNode" presStyleLbl="node4" presStyleIdx="55" presStyleCnt="59" custLinFactX="374358" custLinFactNeighborX="400000" custLinFactNeighborY="-47333">
        <dgm:presLayoutVars>
          <dgm:chPref val="3"/>
        </dgm:presLayoutVars>
      </dgm:prSet>
      <dgm:spPr/>
    </dgm:pt>
    <dgm:pt modelId="{A3BABB30-31CE-4A08-B7E1-E8B5E80DE302}" type="pres">
      <dgm:prSet presAssocID="{BC5466E0-0A53-4F8C-9BC9-FCC5B33BFB49}" presName="level3hierChild" presStyleCnt="0"/>
      <dgm:spPr/>
    </dgm:pt>
    <dgm:pt modelId="{911DD6C5-C3E7-4D99-949D-020965846112}" type="pres">
      <dgm:prSet presAssocID="{15B3730F-BE08-4E77-9DC9-894C9D320EB1}" presName="conn2-1" presStyleLbl="parChTrans1D4" presStyleIdx="56" presStyleCnt="59"/>
      <dgm:spPr/>
    </dgm:pt>
    <dgm:pt modelId="{4C7745D7-F436-4922-9CA9-DE0F028D9ACB}" type="pres">
      <dgm:prSet presAssocID="{15B3730F-BE08-4E77-9DC9-894C9D320EB1}" presName="connTx" presStyleLbl="parChTrans1D4" presStyleIdx="56" presStyleCnt="59"/>
      <dgm:spPr/>
    </dgm:pt>
    <dgm:pt modelId="{FF943B31-FA0F-40A7-837D-56894D69AA71}" type="pres">
      <dgm:prSet presAssocID="{8AEFA197-2CA0-4CF8-82DC-A116ED23877E}" presName="root2" presStyleCnt="0"/>
      <dgm:spPr/>
    </dgm:pt>
    <dgm:pt modelId="{56DCCB07-8A1A-4C37-A463-237E485F694B}" type="pres">
      <dgm:prSet presAssocID="{8AEFA197-2CA0-4CF8-82DC-A116ED23877E}" presName="LevelTwoTextNode" presStyleLbl="node4" presStyleIdx="56" presStyleCnt="59" custScaleX="151241" custScaleY="114028" custLinFactX="400000" custLinFactNeighborX="450423" custLinFactNeighborY="-46743">
        <dgm:presLayoutVars>
          <dgm:chPref val="3"/>
        </dgm:presLayoutVars>
      </dgm:prSet>
      <dgm:spPr/>
    </dgm:pt>
    <dgm:pt modelId="{418FC3A1-93C1-4E06-9F82-BE175ED1E37E}" type="pres">
      <dgm:prSet presAssocID="{8AEFA197-2CA0-4CF8-82DC-A116ED23877E}" presName="level3hierChild" presStyleCnt="0"/>
      <dgm:spPr/>
    </dgm:pt>
    <dgm:pt modelId="{17FD5761-3BBC-429A-A70E-A5F162CCF3FE}" type="pres">
      <dgm:prSet presAssocID="{DD0A1809-8155-469E-B17A-520D04E7E0CF}" presName="conn2-1" presStyleLbl="parChTrans1D3" presStyleIdx="10" presStyleCnt="11"/>
      <dgm:spPr/>
    </dgm:pt>
    <dgm:pt modelId="{72852937-16D6-4EE3-B3D7-6241DED8AF84}" type="pres">
      <dgm:prSet presAssocID="{DD0A1809-8155-469E-B17A-520D04E7E0CF}" presName="connTx" presStyleLbl="parChTrans1D3" presStyleIdx="10" presStyleCnt="11"/>
      <dgm:spPr/>
    </dgm:pt>
    <dgm:pt modelId="{83CC5E7E-943B-4F2C-A68F-2EE26712E323}" type="pres">
      <dgm:prSet presAssocID="{31D45CF3-D4B6-41D6-91AE-6CB38F4A08D1}" presName="root2" presStyleCnt="0"/>
      <dgm:spPr/>
    </dgm:pt>
    <dgm:pt modelId="{9B673141-9710-4F8C-8EFC-B97FE3C08D37}" type="pres">
      <dgm:prSet presAssocID="{31D45CF3-D4B6-41D6-91AE-6CB38F4A08D1}" presName="LevelTwoTextNode" presStyleLbl="node3" presStyleIdx="10" presStyleCnt="11" custScaleX="213828" custScaleY="263008" custLinFactY="-85723" custLinFactNeighborX="-21407" custLinFactNeighborY="-100000">
        <dgm:presLayoutVars>
          <dgm:chPref val="3"/>
        </dgm:presLayoutVars>
      </dgm:prSet>
      <dgm:spPr/>
    </dgm:pt>
    <dgm:pt modelId="{D9157063-F8AE-49A7-B9C1-49D3CFEA364E}" type="pres">
      <dgm:prSet presAssocID="{31D45CF3-D4B6-41D6-91AE-6CB38F4A08D1}" presName="level3hierChild" presStyleCnt="0"/>
      <dgm:spPr/>
    </dgm:pt>
    <dgm:pt modelId="{955ECF8B-928E-4BFD-A278-2EC9A3177351}" type="pres">
      <dgm:prSet presAssocID="{035784B3-D4C5-4B25-816E-B73E33970BBE}" presName="conn2-1" presStyleLbl="parChTrans1D4" presStyleIdx="57" presStyleCnt="59"/>
      <dgm:spPr/>
    </dgm:pt>
    <dgm:pt modelId="{2DE940B7-A063-4263-B4AF-40636DE4F8EC}" type="pres">
      <dgm:prSet presAssocID="{035784B3-D4C5-4B25-816E-B73E33970BBE}" presName="connTx" presStyleLbl="parChTrans1D4" presStyleIdx="57" presStyleCnt="59"/>
      <dgm:spPr/>
    </dgm:pt>
    <dgm:pt modelId="{3E7EDDD1-8CF1-4201-8A75-D1236F73FF5F}" type="pres">
      <dgm:prSet presAssocID="{46FED5A3-E261-4DFF-9621-AB71C0041150}" presName="root2" presStyleCnt="0"/>
      <dgm:spPr/>
    </dgm:pt>
    <dgm:pt modelId="{68FC3FE5-CA06-4682-9F55-F28DA251E0F8}" type="pres">
      <dgm:prSet presAssocID="{46FED5A3-E261-4DFF-9621-AB71C0041150}" presName="LevelTwoTextNode" presStyleLbl="node4" presStyleIdx="57" presStyleCnt="59" custScaleX="134900" custScaleY="143161" custLinFactX="74044" custLinFactY="-84393" custLinFactNeighborX="100000" custLinFactNeighborY="-100000">
        <dgm:presLayoutVars>
          <dgm:chPref val="3"/>
        </dgm:presLayoutVars>
      </dgm:prSet>
      <dgm:spPr/>
    </dgm:pt>
    <dgm:pt modelId="{A4CA181C-A18C-4D8B-A1CC-95D1A5DAFCCF}" type="pres">
      <dgm:prSet presAssocID="{46FED5A3-E261-4DFF-9621-AB71C0041150}" presName="level3hierChild" presStyleCnt="0"/>
      <dgm:spPr/>
    </dgm:pt>
    <dgm:pt modelId="{78D0592A-35C2-4601-A779-A337BD48DC82}" type="pres">
      <dgm:prSet presAssocID="{F31580E9-DAD4-475B-9CF9-14775FF2957B}" presName="conn2-1" presStyleLbl="parChTrans1D4" presStyleIdx="58" presStyleCnt="59"/>
      <dgm:spPr/>
    </dgm:pt>
    <dgm:pt modelId="{6CBA9327-2AEF-4BB1-8503-62B4DEB39FB7}" type="pres">
      <dgm:prSet presAssocID="{F31580E9-DAD4-475B-9CF9-14775FF2957B}" presName="connTx" presStyleLbl="parChTrans1D4" presStyleIdx="58" presStyleCnt="59"/>
      <dgm:spPr/>
    </dgm:pt>
    <dgm:pt modelId="{F3A2CFD4-9553-41F1-8C4B-731FEF4057DB}" type="pres">
      <dgm:prSet presAssocID="{E0215544-2E57-48F3-9264-53E385FA6730}" presName="root2" presStyleCnt="0"/>
      <dgm:spPr/>
    </dgm:pt>
    <dgm:pt modelId="{A13C7BE3-CE6F-45A6-B6C6-886B4280A8C7}" type="pres">
      <dgm:prSet presAssocID="{E0215544-2E57-48F3-9264-53E385FA6730}" presName="LevelTwoTextNode" presStyleLbl="node4" presStyleIdx="58" presStyleCnt="59" custLinFactX="100000" custLinFactY="-84392" custLinFactNeighborX="127249" custLinFactNeighborY="-100000">
        <dgm:presLayoutVars>
          <dgm:chPref val="3"/>
        </dgm:presLayoutVars>
      </dgm:prSet>
      <dgm:spPr/>
    </dgm:pt>
    <dgm:pt modelId="{D9481991-050D-4B59-B576-40DFDCAF8044}" type="pres">
      <dgm:prSet presAssocID="{E0215544-2E57-48F3-9264-53E385FA6730}" presName="level3hierChild" presStyleCnt="0"/>
      <dgm:spPr/>
    </dgm:pt>
  </dgm:ptLst>
  <dgm:cxnLst>
    <dgm:cxn modelId="{4A137601-3E5B-4E8C-880D-7E5748BB781A}" type="presOf" srcId="{616F131B-C083-404A-B42A-EFF549FEA41C}" destId="{E0F9C2BD-F415-4021-9E50-2979D0886D05}" srcOrd="1" destOrd="0" presId="urn:microsoft.com/office/officeart/2008/layout/HorizontalMultiLevelHierarchy"/>
    <dgm:cxn modelId="{1C8B2A02-3379-4AF6-92C0-5E490E4C2A7D}" type="presOf" srcId="{E7ADE776-CC21-4551-A584-D6C6E259C9FF}" destId="{FFEF3E35-218D-464D-A13C-A76D1A3B5A20}" srcOrd="0" destOrd="0" presId="urn:microsoft.com/office/officeart/2008/layout/HorizontalMultiLevelHierarchy"/>
    <dgm:cxn modelId="{FE6E8802-5217-40F0-A4A0-0CA7217909F5}" type="presOf" srcId="{9F593C10-62EC-4532-87F3-8F723238AFF1}" destId="{7B9BE80F-8189-462F-B1F7-FFE96EBAFA27}" srcOrd="0" destOrd="0" presId="urn:microsoft.com/office/officeart/2008/layout/HorizontalMultiLevelHierarchy"/>
    <dgm:cxn modelId="{9F040704-8DF3-4838-99D3-A9680AFF0835}" type="presOf" srcId="{36BC156D-7D26-4FA8-880B-B4F9EE4C157B}" destId="{A360D4C2-3AFD-47BA-9A8D-A2FE55304B7C}" srcOrd="0" destOrd="0" presId="urn:microsoft.com/office/officeart/2008/layout/HorizontalMultiLevelHierarchy"/>
    <dgm:cxn modelId="{8F636504-DC60-4B29-BDD1-0BD3B71626DF}" type="presOf" srcId="{47C3722F-E24E-48E5-8AFC-394136990408}" destId="{D01DBAB2-E3C2-42E9-B92D-7829143F12D5}" srcOrd="0" destOrd="0" presId="urn:microsoft.com/office/officeart/2008/layout/HorizontalMultiLevelHierarchy"/>
    <dgm:cxn modelId="{0EE9BA05-335D-4383-A629-D704226CEA6B}" type="presOf" srcId="{0A7ED979-6197-47C7-A82F-05A5BB1B7D64}" destId="{1FB5F42A-6F51-4241-A477-4A0F02DA0CE0}" srcOrd="0" destOrd="0" presId="urn:microsoft.com/office/officeart/2008/layout/HorizontalMultiLevelHierarchy"/>
    <dgm:cxn modelId="{55920108-089E-4BD1-B826-8FBDF222987D}" srcId="{0FC76A4E-9A46-472D-BB30-0ACC1E7B082C}" destId="{5A79ACBF-A586-483C-8A8E-E3CF0A757990}" srcOrd="1" destOrd="0" parTransId="{EB3C29C3-C1E2-41C8-BF45-2F9652270441}" sibTransId="{16BB7364-F1B1-4154-AB73-62AE6ED8EA6C}"/>
    <dgm:cxn modelId="{FBEF3608-894E-408E-B00A-1CEA85ADA611}" type="presOf" srcId="{53D80DD9-7BBC-46D5-A361-5C0D54F87805}" destId="{E8FC572F-6151-4109-B508-BE546A9A53DE}" srcOrd="0" destOrd="0" presId="urn:microsoft.com/office/officeart/2008/layout/HorizontalMultiLevelHierarchy"/>
    <dgm:cxn modelId="{C6403E08-1B48-4A7A-A041-47FE256D3C69}" type="presOf" srcId="{36F396F7-35B1-4569-804A-89A10925D220}" destId="{0F8B7B1F-F97F-4F5F-8512-7F1729ECEB76}" srcOrd="0" destOrd="0" presId="urn:microsoft.com/office/officeart/2008/layout/HorizontalMultiLevelHierarchy"/>
    <dgm:cxn modelId="{484E5409-57DB-4D92-823B-6EE89FD6FE30}" type="presOf" srcId="{D948EA4C-29B9-40DF-B548-67356D3672ED}" destId="{3E71DFDB-B57E-4FA9-B2B0-A98472050F0E}" srcOrd="1" destOrd="0" presId="urn:microsoft.com/office/officeart/2008/layout/HorizontalMultiLevelHierarchy"/>
    <dgm:cxn modelId="{0F488409-97D5-4E77-A26A-C661374869F8}" type="presOf" srcId="{EAD42F15-072D-4838-912F-837A672FC283}" destId="{40BAEBD7-BA64-47BB-9463-659FF761C814}" srcOrd="0" destOrd="0" presId="urn:microsoft.com/office/officeart/2008/layout/HorizontalMultiLevelHierarchy"/>
    <dgm:cxn modelId="{68B7AA0B-2EE9-4CB7-8452-E9999B03D03A}" type="presOf" srcId="{5D5A0772-4768-41C1-8365-A180F7456060}" destId="{88A9EDBC-8083-4208-8723-8D5663D5E7D5}" srcOrd="0" destOrd="0" presId="urn:microsoft.com/office/officeart/2008/layout/HorizontalMultiLevelHierarchy"/>
    <dgm:cxn modelId="{B2F7EE0B-D602-4773-B4F4-8FB9BA17A787}" type="presOf" srcId="{4D477678-9B2C-41B0-A279-B253CD54570B}" destId="{6004A9FE-B6E0-475C-8D57-F0FAD146C574}" srcOrd="0" destOrd="0" presId="urn:microsoft.com/office/officeart/2008/layout/HorizontalMultiLevelHierarchy"/>
    <dgm:cxn modelId="{E53F880C-79FA-4EB3-88ED-048C956CCEA2}" srcId="{0026972C-9D4B-4578-BBF1-B6AB8154FF3C}" destId="{862F5C8D-8E14-410B-9661-32144B77DCC0}" srcOrd="3" destOrd="0" parTransId="{9BA541EC-F6C6-4020-9201-1C884984A89B}" sibTransId="{CD1783BF-6CC1-4A21-BE99-F8E6EAF6D247}"/>
    <dgm:cxn modelId="{F7403C0D-A7F3-4394-AD29-557857DCABEA}" srcId="{4BA863DC-DBD9-4F10-AC30-942CBEB72D8B}" destId="{99E1E43A-C446-451A-8CEB-B5B65C644527}" srcOrd="12" destOrd="0" parTransId="{573716CE-993C-44AD-8FC3-9BA1B042623F}" sibTransId="{493A6FAA-D33D-4F82-89F8-2ACA21AB4236}"/>
    <dgm:cxn modelId="{E049650D-E2AC-4F22-8405-2004425E686E}" type="presOf" srcId="{F9FE1640-467D-4203-BAC6-74B49FD7F0C5}" destId="{0B00FBA1-6EBD-4907-980A-13B090098CA9}" srcOrd="0" destOrd="0" presId="urn:microsoft.com/office/officeart/2008/layout/HorizontalMultiLevelHierarchy"/>
    <dgm:cxn modelId="{6BE8710D-6490-4E54-9138-F4EBF80E17E2}" srcId="{47C3722F-E24E-48E5-8AFC-394136990408}" destId="{1C288475-1DC0-414A-886B-B9EA09DE33C2}" srcOrd="1" destOrd="0" parTransId="{CE996FF5-8A79-4B98-8F65-576E30D85578}" sibTransId="{7EBAB3EC-FB26-434F-814D-443690C0187A}"/>
    <dgm:cxn modelId="{D760760E-2C4C-46EC-BEDE-6F19A8606C34}" type="presOf" srcId="{CFAD90D1-AB3B-4A51-B5C6-2DB7717065C1}" destId="{5C2FF279-0480-45B1-A22E-F0E14EE96390}" srcOrd="1" destOrd="0" presId="urn:microsoft.com/office/officeart/2008/layout/HorizontalMultiLevelHierarchy"/>
    <dgm:cxn modelId="{67BF8B0E-63DD-4C92-9FCC-EEF19912E803}" srcId="{CB74E334-03B8-4102-9BB3-18D457E01B62}" destId="{0FC76A4E-9A46-472D-BB30-0ACC1E7B082C}" srcOrd="1" destOrd="0" parTransId="{D4A8DFCE-E47F-44AB-B2C9-1F685C191065}" sibTransId="{AA6DEB07-D15C-4660-AD8E-BEF4594956AB}"/>
    <dgm:cxn modelId="{D6692C12-8948-4522-BAD1-962AD6A6645E}" type="presOf" srcId="{035784B3-D4C5-4B25-816E-B73E33970BBE}" destId="{955ECF8B-928E-4BFD-A278-2EC9A3177351}" srcOrd="0" destOrd="0" presId="urn:microsoft.com/office/officeart/2008/layout/HorizontalMultiLevelHierarchy"/>
    <dgm:cxn modelId="{8829BA12-DED5-4330-9F41-2EE7C20DAF71}" type="presOf" srcId="{8A77226F-2378-42FB-B992-3981CE59B3C2}" destId="{5915EFF4-DCCB-4F64-89C3-BD7D8CCC9F07}" srcOrd="0" destOrd="0" presId="urn:microsoft.com/office/officeart/2008/layout/HorizontalMultiLevelHierarchy"/>
    <dgm:cxn modelId="{975DD113-9061-47C2-B63F-231F603B9B5B}" type="presOf" srcId="{8F9F8F1B-65C7-4365-B9FD-9BCE8899185D}" destId="{FE3266DB-E2A0-48C3-AFE6-1561394A7699}" srcOrd="0" destOrd="0" presId="urn:microsoft.com/office/officeart/2008/layout/HorizontalMultiLevelHierarchy"/>
    <dgm:cxn modelId="{BB3DDF14-FB81-4CA8-BE4B-F88F1F349677}" type="presOf" srcId="{0026972C-9D4B-4578-BBF1-B6AB8154FF3C}" destId="{95F376A1-742B-43DB-9532-8E167FE84EC7}" srcOrd="0" destOrd="0" presId="urn:microsoft.com/office/officeart/2008/layout/HorizontalMultiLevelHierarchy"/>
    <dgm:cxn modelId="{7D343A15-4A6D-4203-B1F8-5709A428C706}" srcId="{4BA863DC-DBD9-4F10-AC30-942CBEB72D8B}" destId="{A9350516-5D2C-4CA8-88D6-19B9F1538452}" srcOrd="0" destOrd="0" parTransId="{55DC395D-413B-4444-9BA8-7FB4D15A15A4}" sibTransId="{9B18315B-C988-4591-81F8-67EA68E96176}"/>
    <dgm:cxn modelId="{E21EDB16-FF36-4B8C-A67B-7321F07F07BF}" type="presOf" srcId="{31BFC2E7-4ECA-40F9-8199-BC59BC05DF8D}" destId="{92A2E000-FE58-4079-9B86-8BA6E22CC4D8}" srcOrd="1" destOrd="0" presId="urn:microsoft.com/office/officeart/2008/layout/HorizontalMultiLevelHierarchy"/>
    <dgm:cxn modelId="{9AF96717-A5DA-4470-8B62-314B68F40F79}" type="presOf" srcId="{AA10792B-E002-4499-A264-5D036DA44809}" destId="{FE0846CD-8143-4C30-B7A6-2A15527917FA}" srcOrd="1" destOrd="0" presId="urn:microsoft.com/office/officeart/2008/layout/HorizontalMultiLevelHierarchy"/>
    <dgm:cxn modelId="{C2D1E518-44AA-4905-A971-3F032514FB2F}" srcId="{4BA863DC-DBD9-4F10-AC30-942CBEB72D8B}" destId="{9BC9667D-2D29-4248-9111-D2F58EF21917}" srcOrd="2" destOrd="0" parTransId="{616F131B-C083-404A-B42A-EFF549FEA41C}" sibTransId="{167C2428-77C7-4C7F-B6D0-DE2A240BA9AE}"/>
    <dgm:cxn modelId="{B5B68E19-966F-4540-8D06-97CF788C7DDC}" type="presOf" srcId="{15B3730F-BE08-4E77-9DC9-894C9D320EB1}" destId="{4C7745D7-F436-4922-9CA9-DE0F028D9ACB}" srcOrd="1" destOrd="0" presId="urn:microsoft.com/office/officeart/2008/layout/HorizontalMultiLevelHierarchy"/>
    <dgm:cxn modelId="{C142371A-A9B9-43D5-BA00-1389D8B5F78D}" srcId="{621D2037-D019-47A0-AE30-F5BEE25DA36E}" destId="{6812469F-8A54-4D44-8D41-72795B075D7F}" srcOrd="0" destOrd="0" parTransId="{6053AD41-7109-4212-AEF0-12889C1D07ED}" sibTransId="{11A0635F-17F2-4418-8F2C-B7015B67987C}"/>
    <dgm:cxn modelId="{C73F9B1A-16B1-44E3-B438-3C2DA9B1181C}" srcId="{607BE103-1E03-4E3B-AD47-A3C20984CC71}" destId="{B75AABB1-90CB-49B0-AF0E-674A78180C6D}" srcOrd="3" destOrd="0" parTransId="{92C065BD-936E-48A0-A2D4-FE730E02A6FC}" sibTransId="{650D5DA7-CE9B-4E3D-B49C-3BAC131A17B7}"/>
    <dgm:cxn modelId="{373A011C-F9BE-4A4A-87EE-BFEC247E1454}" type="presOf" srcId="{FE141DEA-18F4-4D25-B252-4B310430F46C}" destId="{DD58E669-8131-42AA-BB13-54EA302B467B}" srcOrd="0" destOrd="0" presId="urn:microsoft.com/office/officeart/2008/layout/HorizontalMultiLevelHierarchy"/>
    <dgm:cxn modelId="{08B1431C-065D-4F53-AB51-E9FBE076DAC7}" type="presOf" srcId="{F6B7DB99-0EA5-4B66-BE8D-09FE1D4A07DF}" destId="{86F3FFED-9C4B-4FE1-8368-6C8BF5CED0BE}" srcOrd="0" destOrd="0" presId="urn:microsoft.com/office/officeart/2008/layout/HorizontalMultiLevelHierarchy"/>
    <dgm:cxn modelId="{F158501D-E1B7-4261-A68F-17D31B542292}" type="presOf" srcId="{6C8C9A08-CA67-48A2-B409-2B2CB36BCFC9}" destId="{BECBC0B1-1654-42B4-8570-B3843E66E703}" srcOrd="0" destOrd="0" presId="urn:microsoft.com/office/officeart/2008/layout/HorizontalMultiLevelHierarchy"/>
    <dgm:cxn modelId="{85BDC11F-6AFC-4DCB-BC36-F764D55C2633}" type="presOf" srcId="{573716CE-993C-44AD-8FC3-9BA1B042623F}" destId="{80BD0AB0-2550-49D7-A43F-1C674E326E47}" srcOrd="1" destOrd="0" presId="urn:microsoft.com/office/officeart/2008/layout/HorizontalMultiLevelHierarchy"/>
    <dgm:cxn modelId="{3043E120-04FF-47C6-8012-907635C83605}" type="presOf" srcId="{862F5C8D-8E14-410B-9661-32144B77DCC0}" destId="{38B15CFF-2794-4A9D-B692-CF1CBDE8CFC4}" srcOrd="0" destOrd="0" presId="urn:microsoft.com/office/officeart/2008/layout/HorizontalMultiLevelHierarchy"/>
    <dgm:cxn modelId="{7DB07322-C723-45CE-A55B-011D6E5C9DD4}" srcId="{3A6E4101-ECD5-48E0-AB8E-3175A2297A1B}" destId="{621D2037-D019-47A0-AE30-F5BEE25DA36E}" srcOrd="0" destOrd="0" parTransId="{1EBCE070-2FCC-49B5-82C0-7454D65DD0B0}" sibTransId="{147869BD-F715-4863-86C5-030EB17E1E85}"/>
    <dgm:cxn modelId="{B83CC322-CB4F-4012-906D-2856A2B89526}" type="presOf" srcId="{B429854D-7888-4939-92A3-E35362E0284D}" destId="{00E51A60-0524-405D-8E78-B7B8998B9083}" srcOrd="1" destOrd="0" presId="urn:microsoft.com/office/officeart/2008/layout/HorizontalMultiLevelHierarchy"/>
    <dgm:cxn modelId="{E0811823-F2FD-4F5C-A121-F514EB5CB3DF}" type="presOf" srcId="{80C089B1-28F6-4340-9EA8-D5724279BA3A}" destId="{D7CF273C-1892-40F0-905F-8677F5594C86}" srcOrd="1" destOrd="0" presId="urn:microsoft.com/office/officeart/2008/layout/HorizontalMultiLevelHierarchy"/>
    <dgm:cxn modelId="{FD04C023-F350-4F68-818C-A33AEFEE7080}" srcId="{E83B9DAD-B6EA-423B-96A8-882C6AE7D878}" destId="{80A60790-F181-4DE7-A8EF-3D9A6F8405D9}" srcOrd="0" destOrd="0" parTransId="{9379E15E-8C87-4C39-9589-66BEC731239F}" sibTransId="{37E9C415-5A69-43A1-ADB4-A941ECF745C9}"/>
    <dgm:cxn modelId="{9512A824-7F79-4BE8-894D-296B10B3138E}" type="presOf" srcId="{51851378-F1D8-4D92-BD56-D8E2274650ED}" destId="{BB6622B8-932B-43D6-ADBA-ABB573C86C5F}" srcOrd="0" destOrd="0" presId="urn:microsoft.com/office/officeart/2008/layout/HorizontalMultiLevelHierarchy"/>
    <dgm:cxn modelId="{BF6E7829-48FC-499D-BB3C-674CFCAEDAFC}" srcId="{31D45CF3-D4B6-41D6-91AE-6CB38F4A08D1}" destId="{46FED5A3-E261-4DFF-9621-AB71C0041150}" srcOrd="0" destOrd="0" parTransId="{035784B3-D4C5-4B25-816E-B73E33970BBE}" sibTransId="{FEF1C1FB-A33D-44E6-9349-11F3698A7520}"/>
    <dgm:cxn modelId="{B3C38929-71A9-4F85-AAE4-F4EB178D2EF2}" type="presOf" srcId="{DEFE5B30-79F9-40A8-9289-7CDFCAA17DF6}" destId="{79531C7D-D00C-4392-811A-4A3021911697}" srcOrd="0" destOrd="0" presId="urn:microsoft.com/office/officeart/2008/layout/HorizontalMultiLevelHierarchy"/>
    <dgm:cxn modelId="{9BC30C2A-7B00-4E75-AFF7-4051847730BD}" type="presOf" srcId="{02BF31B3-F981-44F0-9C72-F2C31D8DD218}" destId="{46B0D20C-2FFA-4ADD-A074-E1F6175DD521}" srcOrd="1" destOrd="0" presId="urn:microsoft.com/office/officeart/2008/layout/HorizontalMultiLevelHierarchy"/>
    <dgm:cxn modelId="{944E082C-23C6-47B2-B0DA-EA1FAE2F0093}" type="presOf" srcId="{D7F8FBE2-478F-418E-8A81-ECA5EC8DFD96}" destId="{DE3DDED9-236B-48BD-ADB0-91FEAEA8BF38}" srcOrd="0" destOrd="0" presId="urn:microsoft.com/office/officeart/2008/layout/HorizontalMultiLevelHierarchy"/>
    <dgm:cxn modelId="{16B4082C-3832-451F-9B9F-DD2DDC581B32}" srcId="{CB74E334-03B8-4102-9BB3-18D457E01B62}" destId="{9F593C10-62EC-4532-87F3-8F723238AFF1}" srcOrd="0" destOrd="0" parTransId="{49A8F938-7230-4896-98C1-A9B26C66CB9D}" sibTransId="{7DEB22D1-5999-4A21-9B91-DD1D9F612AE4}"/>
    <dgm:cxn modelId="{DF74BA2C-0D63-4955-B21D-6B02039E282D}" type="presOf" srcId="{1AC68C17-8EA8-48FF-A33F-CF54D2842BBC}" destId="{5A73AC18-AE66-4487-9127-FC23C59B4627}" srcOrd="1" destOrd="0" presId="urn:microsoft.com/office/officeart/2008/layout/HorizontalMultiLevelHierarchy"/>
    <dgm:cxn modelId="{F515CA2D-B6EA-4C29-B86C-0F093B2ED432}" type="presOf" srcId="{D3231089-A11C-4301-8609-C59CA84DB2D0}" destId="{4375EAC8-F06C-485C-818C-9FD61B7AE045}" srcOrd="0" destOrd="0" presId="urn:microsoft.com/office/officeart/2008/layout/HorizontalMultiLevelHierarchy"/>
    <dgm:cxn modelId="{8C9D442E-8197-4230-AD30-4B9A077B9F28}" type="presOf" srcId="{C394F3EE-F376-471D-A890-1A3583D71DC2}" destId="{BE5AB56A-8333-4644-87E8-22CF09160EE4}" srcOrd="0" destOrd="0" presId="urn:microsoft.com/office/officeart/2008/layout/HorizontalMultiLevelHierarchy"/>
    <dgm:cxn modelId="{47504F2E-49B9-4D75-9F89-FFFBD00C6906}" type="presOf" srcId="{6053AD41-7109-4212-AEF0-12889C1D07ED}" destId="{87BF2783-B544-40EF-B421-145B00D4B29E}" srcOrd="0" destOrd="0" presId="urn:microsoft.com/office/officeart/2008/layout/HorizontalMultiLevelHierarchy"/>
    <dgm:cxn modelId="{510EB12E-B187-487E-898D-4574F71B7964}" srcId="{3A6E4101-ECD5-48E0-AB8E-3175A2297A1B}" destId="{31D45CF3-D4B6-41D6-91AE-6CB38F4A08D1}" srcOrd="3" destOrd="0" parTransId="{DD0A1809-8155-469E-B17A-520D04E7E0CF}" sibTransId="{953E7185-FFC4-4933-9256-D486F3EF68D0}"/>
    <dgm:cxn modelId="{6F40892F-FBCD-468D-A39E-22C3E8A7DE02}" type="presOf" srcId="{9379E15E-8C87-4C39-9589-66BEC731239F}" destId="{86BBEDAF-F48C-421B-8750-D7D2BF23F60E}" srcOrd="0" destOrd="0" presId="urn:microsoft.com/office/officeart/2008/layout/HorizontalMultiLevelHierarchy"/>
    <dgm:cxn modelId="{CD86E630-39F6-49A4-A6E4-3C802BBCFDD2}" type="presOf" srcId="{627C8E23-A931-4954-A0D5-DB729C85F9B0}" destId="{86CC9532-9BAC-42EF-97E0-4D75C9B720EF}" srcOrd="0" destOrd="0" presId="urn:microsoft.com/office/officeart/2008/layout/HorizontalMultiLevelHierarchy"/>
    <dgm:cxn modelId="{637CFC31-6357-4F50-8AB8-B8F5B9449AC0}" type="presOf" srcId="{D4A8DFCE-E47F-44AB-B2C9-1F685C191065}" destId="{FA52D468-B704-4974-8733-AAF41DCDCEBD}" srcOrd="0" destOrd="0" presId="urn:microsoft.com/office/officeart/2008/layout/HorizontalMultiLevelHierarchy"/>
    <dgm:cxn modelId="{7F462832-7F74-47D6-9BC0-CA4E7B33713B}" type="presOf" srcId="{80A60790-F181-4DE7-A8EF-3D9A6F8405D9}" destId="{E62023EF-BAC3-4271-8EF0-C0A1DA2585A5}" srcOrd="0" destOrd="0" presId="urn:microsoft.com/office/officeart/2008/layout/HorizontalMultiLevelHierarchy"/>
    <dgm:cxn modelId="{A7F55F36-B86F-435B-A614-FB9AA9B90B9E}" type="presOf" srcId="{6812469F-8A54-4D44-8D41-72795B075D7F}" destId="{5777769F-D073-4531-B53B-A1D29B81E818}" srcOrd="0" destOrd="0" presId="urn:microsoft.com/office/officeart/2008/layout/HorizontalMultiLevelHierarchy"/>
    <dgm:cxn modelId="{F4B5B637-259F-4DBE-B9DD-584C512793AB}" type="presOf" srcId="{D4A9CEAD-1778-4A72-8593-3B64B87D4DE0}" destId="{D632F68F-1D76-4C49-98BE-1E7FCF94EDA5}" srcOrd="0" destOrd="0" presId="urn:microsoft.com/office/officeart/2008/layout/HorizontalMultiLevelHierarchy"/>
    <dgm:cxn modelId="{2545BB37-D5A9-4FD0-A30D-449DF2C627A6}" type="presOf" srcId="{DD0A1809-8155-469E-B17A-520D04E7E0CF}" destId="{17FD5761-3BBC-429A-A70E-A5F162CCF3FE}" srcOrd="0" destOrd="0" presId="urn:microsoft.com/office/officeart/2008/layout/HorizontalMultiLevelHierarchy"/>
    <dgm:cxn modelId="{8DD51F39-93D2-4C2A-9FEE-2092AE34E011}" type="presOf" srcId="{4BA863DC-DBD9-4F10-AC30-942CBEB72D8B}" destId="{2E2E7D4D-F6A4-40E7-BAAD-2401BAD0DC30}" srcOrd="0" destOrd="0" presId="urn:microsoft.com/office/officeart/2008/layout/HorizontalMultiLevelHierarchy"/>
    <dgm:cxn modelId="{634B5F39-AA7B-4603-AEB6-B5004582F3EA}" type="presOf" srcId="{03E20D97-D956-40F2-B7D9-EB070F4312C3}" destId="{E7074E9A-24A9-48CC-98D8-E9EB5382052F}" srcOrd="0" destOrd="0" presId="urn:microsoft.com/office/officeart/2008/layout/HorizontalMultiLevelHierarchy"/>
    <dgm:cxn modelId="{6BE6523A-2389-473B-8FC1-1B4998829559}" type="presOf" srcId="{AA10792B-E002-4499-A264-5D036DA44809}" destId="{B8687C1E-86E1-4709-A718-A86B38F80637}" srcOrd="0" destOrd="0" presId="urn:microsoft.com/office/officeart/2008/layout/HorizontalMultiLevelHierarchy"/>
    <dgm:cxn modelId="{17D8A13B-C0DE-4575-80F6-9B9DD6CFFF7C}" type="presOf" srcId="{9BA541EC-F6C6-4020-9201-1C884984A89B}" destId="{6ED75288-BAD6-4628-A874-86610C3D3471}" srcOrd="1" destOrd="0" presId="urn:microsoft.com/office/officeart/2008/layout/HorizontalMultiLevelHierarchy"/>
    <dgm:cxn modelId="{141E453E-49FE-4754-8E79-380E2DA23ED0}" srcId="{4BA863DC-DBD9-4F10-AC30-942CBEB72D8B}" destId="{A6D31301-A79D-45D9-9FBA-786B2118A853}" srcOrd="11" destOrd="0" parTransId="{6EDA0D9D-7132-47D2-8765-6C2374BF8463}" sibTransId="{A419BF45-AFC7-45C0-8902-3AC3C5042E53}"/>
    <dgm:cxn modelId="{CAFAD33E-79AB-4DA1-9856-C47162D37282}" type="presOf" srcId="{9E339B7A-2A59-4DA4-9320-8B02450DC78B}" destId="{BAA2E5B5-870A-41D3-87EB-679FE621C5D2}" srcOrd="0" destOrd="0" presId="urn:microsoft.com/office/officeart/2008/layout/HorizontalMultiLevelHierarchy"/>
    <dgm:cxn modelId="{41F93F3F-6A4A-4EE4-A1E9-EED33A3C9461}" type="presOf" srcId="{1E3CD097-0E67-49AE-B71A-EC3ADA87B316}" destId="{985E8141-87FE-4F0D-8478-54ACF9F1747C}" srcOrd="0" destOrd="0" presId="urn:microsoft.com/office/officeart/2008/layout/HorizontalMultiLevelHierarchy"/>
    <dgm:cxn modelId="{7810A53F-EBCB-4FBD-8F2B-BCF846102455}" type="presOf" srcId="{9379E15E-8C87-4C39-9589-66BEC731239F}" destId="{E3A3B170-3D88-42FF-A082-D4137D9BF400}" srcOrd="1" destOrd="0" presId="urn:microsoft.com/office/officeart/2008/layout/HorizontalMultiLevelHierarchy"/>
    <dgm:cxn modelId="{2702FE3F-B89D-4767-9E66-6944944AC0DA}" type="presOf" srcId="{31D45CF3-D4B6-41D6-91AE-6CB38F4A08D1}" destId="{9B673141-9710-4F8C-8EFC-B97FE3C08D37}" srcOrd="0" destOrd="0" presId="urn:microsoft.com/office/officeart/2008/layout/HorizontalMultiLevelHierarchy"/>
    <dgm:cxn modelId="{674AE75B-1B6A-4398-B0A8-2565C8361DED}" type="presOf" srcId="{616F131B-C083-404A-B42A-EFF549FEA41C}" destId="{47F03871-538C-4602-8435-B8D0DA18E0C1}" srcOrd="0" destOrd="0" presId="urn:microsoft.com/office/officeart/2008/layout/HorizontalMultiLevelHierarchy"/>
    <dgm:cxn modelId="{7C6FF35B-D37F-4E64-9134-C08A329716BD}" srcId="{5A79ACBF-A586-483C-8A8E-E3CF0A757990}" destId="{6C35CBA5-9658-41C1-8CA3-3BCE50660C0C}" srcOrd="0" destOrd="0" parTransId="{70FD6152-6866-4E39-BDD5-8F2F7333AC6F}" sibTransId="{5B369AC7-4604-4769-B93D-5B345BD250B5}"/>
    <dgm:cxn modelId="{4918C65C-9064-40D8-B8CE-0EDEDF4FD34C}" type="presOf" srcId="{EAD42F15-072D-4838-912F-837A672FC283}" destId="{156AFA4B-E8BD-407B-A22A-D0179BB4D898}" srcOrd="1" destOrd="0" presId="urn:microsoft.com/office/officeart/2008/layout/HorizontalMultiLevelHierarchy"/>
    <dgm:cxn modelId="{D3203E5D-D43D-4CF2-8A55-8E86DDB5A618}" type="presOf" srcId="{F83B39EC-4A82-4758-B5DB-72973EDD677D}" destId="{0349AA63-A981-400C-B1F0-11055F9ADC50}" srcOrd="0" destOrd="0" presId="urn:microsoft.com/office/officeart/2008/layout/HorizontalMultiLevelHierarchy"/>
    <dgm:cxn modelId="{5E75DE5D-6C9D-4866-8EE5-76C62483D44C}" srcId="{FBE898F7-0553-4974-8DC8-A1C6CF6CA87A}" destId="{E4E846F6-D6C5-44BE-87BB-A80C615B4EEB}" srcOrd="0" destOrd="0" parTransId="{D4A27531-1A17-44FE-8AD6-AB7AB2048F48}" sibTransId="{4BAB5FA1-07DE-465E-8DE6-819F5D13A27D}"/>
    <dgm:cxn modelId="{B16FA25E-28D3-4D52-A072-BC1F5F07A632}" type="presOf" srcId="{BD70BAFB-1784-4E1F-9E38-78CFBF937948}" destId="{280EB2E6-9721-4EF3-97C7-513B549535E8}" srcOrd="1" destOrd="0" presId="urn:microsoft.com/office/officeart/2008/layout/HorizontalMultiLevelHierarchy"/>
    <dgm:cxn modelId="{3B3BA55F-2E70-4A02-8164-319F48C5AB9B}" type="presOf" srcId="{6939F7C9-AE32-4977-972A-FDC053337181}" destId="{B0ECBF21-7E1B-4438-9795-076F72D91115}" srcOrd="0" destOrd="0" presId="urn:microsoft.com/office/officeart/2008/layout/HorizontalMultiLevelHierarchy"/>
    <dgm:cxn modelId="{951FA95F-58BD-43BE-8BB6-458293132F4F}" type="presOf" srcId="{3B290337-11EA-49AB-B723-18C4E6B7F0CA}" destId="{F5C1D709-7F1E-4D5D-81A3-04581EBC8975}" srcOrd="0" destOrd="0" presId="urn:microsoft.com/office/officeart/2008/layout/HorizontalMultiLevelHierarchy"/>
    <dgm:cxn modelId="{3756C65F-08D2-41EE-B078-1983AA640794}" type="presOf" srcId="{70FD6152-6866-4E39-BDD5-8F2F7333AC6F}" destId="{7D30AE7F-A6F6-453C-8F22-DB1A989FC15B}" srcOrd="0" destOrd="0" presId="urn:microsoft.com/office/officeart/2008/layout/HorizontalMultiLevelHierarchy"/>
    <dgm:cxn modelId="{69D03761-357A-4490-98B4-55E38E02EA85}" srcId="{862F5C8D-8E14-410B-9661-32144B77DCC0}" destId="{410276CF-332F-4F9E-888A-6D3373E06FC8}" srcOrd="0" destOrd="0" parTransId="{8F75FB64-4CE6-4C2C-9FF6-2AFFEF6F2321}" sibTransId="{AD7C68D6-7082-4565-9087-5D9150F387AC}"/>
    <dgm:cxn modelId="{5533DF61-31B9-46D2-B95F-C46C7668FF23}" type="presOf" srcId="{1F9272AC-E964-4196-9560-962CA05595A1}" destId="{2C00066A-CDC4-49CB-9CAE-0A85C9B2C2D1}" srcOrd="0" destOrd="0" presId="urn:microsoft.com/office/officeart/2008/layout/HorizontalMultiLevelHierarchy"/>
    <dgm:cxn modelId="{7D7C3363-E7F9-4A37-AE88-120B3EB1CA32}" type="presOf" srcId="{2F160E70-06F7-4CB0-89BD-F867231B0C67}" destId="{40BD69FF-1990-4119-8DCA-5E03DE055850}" srcOrd="0" destOrd="0" presId="urn:microsoft.com/office/officeart/2008/layout/HorizontalMultiLevelHierarchy"/>
    <dgm:cxn modelId="{92C69463-A4A1-4530-BE64-EA63930CADEE}" type="presOf" srcId="{F31580E9-DAD4-475B-9CF9-14775FF2957B}" destId="{6CBA9327-2AEF-4BB1-8503-62B4DEB39FB7}" srcOrd="1" destOrd="0" presId="urn:microsoft.com/office/officeart/2008/layout/HorizontalMultiLevelHierarchy"/>
    <dgm:cxn modelId="{57B3BB43-CCAC-45BE-86ED-5DDF2B98744F}" type="presOf" srcId="{EA25D486-F1A7-4244-A4CD-8D677EF33F3F}" destId="{34E26911-6250-4B5A-ACA1-913BEAA74119}" srcOrd="0" destOrd="0" presId="urn:microsoft.com/office/officeart/2008/layout/HorizontalMultiLevelHierarchy"/>
    <dgm:cxn modelId="{A4A3F563-E12C-4FDD-8619-87891C3E01E7}" type="presOf" srcId="{A8F49C1C-C81C-45E6-9D9E-9F913A3BCFE1}" destId="{DFD95EEE-6436-4B91-855C-C6FC20DC01F4}" srcOrd="1" destOrd="0" presId="urn:microsoft.com/office/officeart/2008/layout/HorizontalMultiLevelHierarchy"/>
    <dgm:cxn modelId="{1C20DE44-8732-4F53-8B17-C098AA34C64D}" type="presOf" srcId="{787F2A4E-DE0B-4393-83B1-06EA885B7D23}" destId="{56007D90-4D88-4711-9150-92313A9A374E}" srcOrd="0" destOrd="0" presId="urn:microsoft.com/office/officeart/2008/layout/HorizontalMultiLevelHierarchy"/>
    <dgm:cxn modelId="{0EE82645-DF81-4353-8799-4DEC8EDB0540}" srcId="{C70B707F-3777-4362-B3CF-1488E75DBA4F}" destId="{0281248E-9FB6-45A1-B411-D58F4FEE51D1}" srcOrd="0" destOrd="0" parTransId="{0DC11E8D-445C-4406-926C-C56FACF06DAC}" sibTransId="{78890CCB-9404-436B-9B0E-C8AD0F3E44F1}"/>
    <dgm:cxn modelId="{97812046-76B9-464F-B9B4-FE394B5BD3EA}" srcId="{607BE103-1E03-4E3B-AD47-A3C20984CC71}" destId="{627C8E23-A931-4954-A0D5-DB729C85F9B0}" srcOrd="6" destOrd="0" parTransId="{79FA4E36-DD7F-41C5-B820-F622A6A3F048}" sibTransId="{4962CCC2-8746-468E-8653-278FB7DD56CB}"/>
    <dgm:cxn modelId="{F8B8B146-2807-4B8F-908C-A1D429152BA0}" type="presOf" srcId="{C9849EDE-6608-4A7D-A1EC-2E91A569F704}" destId="{3379E8E8-1FF5-416E-B536-50E68713D8C8}" srcOrd="0" destOrd="0" presId="urn:microsoft.com/office/officeart/2008/layout/HorizontalMultiLevelHierarchy"/>
    <dgm:cxn modelId="{C76E5247-7B0A-4D92-A38D-4CF861216A22}" type="presOf" srcId="{787F2A4E-DE0B-4393-83B1-06EA885B7D23}" destId="{C6FD5080-CDD4-40A4-9EFC-A2156B94A5AA}" srcOrd="1" destOrd="0" presId="urn:microsoft.com/office/officeart/2008/layout/HorizontalMultiLevelHierarchy"/>
    <dgm:cxn modelId="{F9B68667-944A-47E1-A48F-55B3FD48A29C}" type="presOf" srcId="{CE996FF5-8A79-4B98-8F65-576E30D85578}" destId="{1850F96C-1D61-46FB-ADA7-1238C12FF65A}" srcOrd="0" destOrd="0" presId="urn:microsoft.com/office/officeart/2008/layout/HorizontalMultiLevelHierarchy"/>
    <dgm:cxn modelId="{68349B67-D2F3-4369-BDBB-4C5542C19E23}" type="presOf" srcId="{61AA6249-7C16-492D-B16B-BF24CEC56D07}" destId="{3CDB547F-ACFD-4CE4-BBCE-F1C3BA9BF771}" srcOrd="0" destOrd="0" presId="urn:microsoft.com/office/officeart/2008/layout/HorizontalMultiLevelHierarchy"/>
    <dgm:cxn modelId="{72506068-D8AD-4541-A77A-EEFF8AB9A5F9}" type="presOf" srcId="{B08B1DFD-85EB-4B8E-8558-E531BEA73AB5}" destId="{A3D34D53-4035-49B0-BAC6-BFB9AEBB1674}" srcOrd="0" destOrd="0" presId="urn:microsoft.com/office/officeart/2008/layout/HorizontalMultiLevelHierarchy"/>
    <dgm:cxn modelId="{38344248-2FD7-49DE-BD6D-E13B45D75565}" type="presOf" srcId="{55DC395D-413B-4444-9BA8-7FB4D15A15A4}" destId="{B3453AEF-CC68-4B56-B3A8-9CAF37431514}" srcOrd="1" destOrd="0" presId="urn:microsoft.com/office/officeart/2008/layout/HorizontalMultiLevelHierarchy"/>
    <dgm:cxn modelId="{EAE17068-432E-4475-8770-23308C9FCBA9}" type="presOf" srcId="{15B3730F-BE08-4E77-9DC9-894C9D320EB1}" destId="{911DD6C5-C3E7-4D99-949D-020965846112}" srcOrd="0" destOrd="0" presId="urn:microsoft.com/office/officeart/2008/layout/HorizontalMultiLevelHierarchy"/>
    <dgm:cxn modelId="{C7300F49-DB57-434E-9958-06EA9AD75A7D}" type="presOf" srcId="{0250FCFF-8281-437B-B2D4-4F605418E54F}" destId="{2FBB736A-2EFB-4C85-AED4-D15C89A1F34D}" srcOrd="0" destOrd="0" presId="urn:microsoft.com/office/officeart/2008/layout/HorizontalMultiLevelHierarchy"/>
    <dgm:cxn modelId="{7BE25549-EFB0-4D60-9310-782E1C4D274C}" type="presOf" srcId="{6EDA0D9D-7132-47D2-8765-6C2374BF8463}" destId="{1034FCD3-170A-4C00-BD28-DF1CAC3FBA3D}" srcOrd="0" destOrd="0" presId="urn:microsoft.com/office/officeart/2008/layout/HorizontalMultiLevelHierarchy"/>
    <dgm:cxn modelId="{A9A9EC69-82FC-413A-8BE0-A32E60A1E709}" type="presOf" srcId="{A38E5614-6881-44FE-A747-DCFB51C07B8C}" destId="{E123B909-092C-411E-93A0-2FFDB1611F8A}" srcOrd="1" destOrd="0" presId="urn:microsoft.com/office/officeart/2008/layout/HorizontalMultiLevelHierarchy"/>
    <dgm:cxn modelId="{3188F749-C7D7-4F18-9365-5990BC073C6D}" type="presOf" srcId="{A8F49C1C-C81C-45E6-9D9E-9F913A3BCFE1}" destId="{2F3A809F-EFC1-43A8-B5D4-D5681DE936C2}" srcOrd="0" destOrd="0" presId="urn:microsoft.com/office/officeart/2008/layout/HorizontalMultiLevelHierarchy"/>
    <dgm:cxn modelId="{6993364A-FD37-4D96-9435-CE592B6A8411}" srcId="{C70B707F-3777-4362-B3CF-1488E75DBA4F}" destId="{1F9272AC-E964-4196-9560-962CA05595A1}" srcOrd="4" destOrd="0" parTransId="{4D477678-9B2C-41B0-A279-B253CD54570B}" sibTransId="{AC19207B-837F-455A-B415-8AF56619D8F7}"/>
    <dgm:cxn modelId="{7E1E784A-55AA-4EFB-98EA-C874B36C73F8}" type="presOf" srcId="{F9FE1640-467D-4203-BAC6-74B49FD7F0C5}" destId="{5F1192CB-4B70-4738-991D-7ED2832FB16A}" srcOrd="1" destOrd="0" presId="urn:microsoft.com/office/officeart/2008/layout/HorizontalMultiLevelHierarchy"/>
    <dgm:cxn modelId="{2A3E586B-54E4-4033-8FF5-216DC9854E2E}" type="presOf" srcId="{49A8F938-7230-4896-98C1-A9B26C66CB9D}" destId="{F1BD431B-C103-469C-974D-E5EB6B0A7B6F}" srcOrd="1" destOrd="0" presId="urn:microsoft.com/office/officeart/2008/layout/HorizontalMultiLevelHierarchy"/>
    <dgm:cxn modelId="{B78EDD6B-64C7-4797-9C59-E11F04CB9244}" type="presOf" srcId="{36BC156D-7D26-4FA8-880B-B4F9EE4C157B}" destId="{3CAEDF5F-2958-4921-8D98-9F86C1D6C1B8}" srcOrd="1" destOrd="0" presId="urn:microsoft.com/office/officeart/2008/layout/HorizontalMultiLevelHierarchy"/>
    <dgm:cxn modelId="{F19B314C-4494-470D-9EB3-FF3E5D301296}" type="presOf" srcId="{813A3786-47B6-4663-9C03-0FA0A3469750}" destId="{F079AEED-06D6-4F39-A599-59952CCBBAE2}" srcOrd="0" destOrd="0" presId="urn:microsoft.com/office/officeart/2008/layout/HorizontalMultiLevelHierarchy"/>
    <dgm:cxn modelId="{EB5B776C-5F5B-4B7B-A57C-19A614503642}" type="presOf" srcId="{DD0A1809-8155-469E-B17A-520D04E7E0CF}" destId="{72852937-16D6-4EE3-B3D7-6241DED8AF84}" srcOrd="1" destOrd="0" presId="urn:microsoft.com/office/officeart/2008/layout/HorizontalMultiLevelHierarchy"/>
    <dgm:cxn modelId="{1153374D-F55C-4B1C-9F18-C8F30E4EB66E}" type="presOf" srcId="{DD4BF99A-6BF6-47F6-B09D-3CCB7EB354AA}" destId="{0FFED057-0888-477E-AE79-4A35156FBC1F}" srcOrd="0" destOrd="0" presId="urn:microsoft.com/office/officeart/2008/layout/HorizontalMultiLevelHierarchy"/>
    <dgm:cxn modelId="{13B2424D-4BB6-4C4C-AC39-61EDDBFA1364}" type="presOf" srcId="{A638B687-2C8D-404D-8196-78F1B2F29569}" destId="{9E42F494-7D96-4533-BB1C-61EC17632506}" srcOrd="1" destOrd="0" presId="urn:microsoft.com/office/officeart/2008/layout/HorizontalMultiLevelHierarchy"/>
    <dgm:cxn modelId="{6920624F-8971-40FD-B206-0988208A60EE}" type="presOf" srcId="{92C065BD-936E-48A0-A2D4-FE730E02A6FC}" destId="{76472A64-0C76-4DEA-A3A2-E719B6F3E99C}" srcOrd="1" destOrd="0" presId="urn:microsoft.com/office/officeart/2008/layout/HorizontalMultiLevelHierarchy"/>
    <dgm:cxn modelId="{F0EF9D6F-FC3A-4E8A-B630-EDBB1E662D70}" type="presOf" srcId="{A2A52910-3EA3-420E-B0C0-D81ACB01F866}" destId="{C297D370-C637-4DE0-89E4-95C4D2EBF235}" srcOrd="1" destOrd="0" presId="urn:microsoft.com/office/officeart/2008/layout/HorizontalMultiLevelHierarchy"/>
    <dgm:cxn modelId="{81BCC851-633E-4B21-BB80-1FC02A487EB2}" type="presOf" srcId="{CE5BF796-8F48-4A6F-A6B7-549053BBDD5E}" destId="{EC023233-4C9C-4886-AF08-8B34E53068AD}" srcOrd="1" destOrd="0" presId="urn:microsoft.com/office/officeart/2008/layout/HorizontalMultiLevelHierarchy"/>
    <dgm:cxn modelId="{2D8ECE71-D659-42A4-931F-C6796148CFDD}" type="presOf" srcId="{EB0C96D2-5E31-41EC-9153-AF493BF4294E}" destId="{3F0B78C3-FD5C-41E7-82F7-B46C55A779F3}" srcOrd="1" destOrd="0" presId="urn:microsoft.com/office/officeart/2008/layout/HorizontalMultiLevelHierarchy"/>
    <dgm:cxn modelId="{2CE44D73-4391-4E66-845C-640DC1FEE40E}" type="presOf" srcId="{A2A52910-3EA3-420E-B0C0-D81ACB01F866}" destId="{1DC386C1-AE20-4FCA-B33A-FCC3B9C6F920}" srcOrd="0" destOrd="0" presId="urn:microsoft.com/office/officeart/2008/layout/HorizontalMultiLevelHierarchy"/>
    <dgm:cxn modelId="{F2489753-D3F6-4BE9-A33C-2DAADBFF608F}" type="presOf" srcId="{46FED5A3-E261-4DFF-9621-AB71C0041150}" destId="{68FC3FE5-CA06-4682-9F55-F28DA251E0F8}" srcOrd="0" destOrd="0" presId="urn:microsoft.com/office/officeart/2008/layout/HorizontalMultiLevelHierarchy"/>
    <dgm:cxn modelId="{E7235054-7C75-4F09-B90C-FE2595357B48}" srcId="{607BE103-1E03-4E3B-AD47-A3C20984CC71}" destId="{B4F85EAD-E8E3-4F45-97DA-C70EA2B36277}" srcOrd="1" destOrd="0" parTransId="{6659F436-F299-47B8-9AA8-4901A27F74CA}" sibTransId="{257E403D-362F-4C8B-8C0C-3B76770D047B}"/>
    <dgm:cxn modelId="{16D9B875-93C8-4273-857C-D6843A76B1F6}" type="presOf" srcId="{EB0C96D2-5E31-41EC-9153-AF493BF4294E}" destId="{1BA5E417-F708-45EF-A320-FF07F0AD53B3}" srcOrd="0" destOrd="0" presId="urn:microsoft.com/office/officeart/2008/layout/HorizontalMultiLevelHierarchy"/>
    <dgm:cxn modelId="{49170E77-9123-4375-8CD4-7DB0BB334FBD}" srcId="{CB74E334-03B8-4102-9BB3-18D457E01B62}" destId="{B8D30790-14A0-485B-9458-B548F758691E}" srcOrd="2" destOrd="0" parTransId="{D3231089-A11C-4301-8609-C59CA84DB2D0}" sibTransId="{4ADA9152-3F5A-4D69-8CD7-BF6C35824703}"/>
    <dgm:cxn modelId="{B0871A79-8432-4CF6-9E88-8CCA07895944}" type="presOf" srcId="{FBE898F7-0553-4974-8DC8-A1C6CF6CA87A}" destId="{03C9B075-4FE6-40D5-8070-7E7CBC1558EE}" srcOrd="0" destOrd="0" presId="urn:microsoft.com/office/officeart/2008/layout/HorizontalMultiLevelHierarchy"/>
    <dgm:cxn modelId="{FE085F59-3C26-4396-B4B4-2409383EF8E2}" type="presOf" srcId="{31BFC2E7-4ECA-40F9-8199-BC59BC05DF8D}" destId="{043EC96C-5372-4888-8072-3A0E7D62942A}" srcOrd="0" destOrd="0" presId="urn:microsoft.com/office/officeart/2008/layout/HorizontalMultiLevelHierarchy"/>
    <dgm:cxn modelId="{2FAEB479-2EB4-4461-82D0-C64B31739203}" srcId="{C70B707F-3777-4362-B3CF-1488E75DBA4F}" destId="{0A7ED979-6197-47C7-A82F-05A5BB1B7D64}" srcOrd="1" destOrd="0" parTransId="{BD70BAFB-1784-4E1F-9E38-78CFBF937948}" sibTransId="{CF7FB9F2-6346-4BBF-850D-E711541ABD16}"/>
    <dgm:cxn modelId="{9775B679-8B15-406F-8332-153570AAF319}" srcId="{4BA863DC-DBD9-4F10-AC30-942CBEB72D8B}" destId="{EFA5F5DB-6E1C-46E8-8870-B3A536672AF2}" srcOrd="5" destOrd="0" parTransId="{AA10792B-E002-4499-A264-5D036DA44809}" sibTransId="{B232812F-581A-433D-9275-E11CFC5D89CF}"/>
    <dgm:cxn modelId="{00E1325A-C41A-45B8-A4E9-EB08D14343EA}" srcId="{BC5466E0-0A53-4F8C-9BC9-FCC5B33BFB49}" destId="{8AEFA197-2CA0-4CF8-82DC-A116ED23877E}" srcOrd="0" destOrd="0" parTransId="{15B3730F-BE08-4E77-9DC9-894C9D320EB1}" sibTransId="{DAB307A0-1A11-4C1E-B62F-4DE47D8AA96B}"/>
    <dgm:cxn modelId="{6370417A-23E1-49F9-B5EF-C6EE1DC70A18}" type="presOf" srcId="{6659F436-F299-47B8-9AA8-4901A27F74CA}" destId="{A5360C32-9E77-4287-A1DA-2E739B47EE34}" srcOrd="1" destOrd="0" presId="urn:microsoft.com/office/officeart/2008/layout/HorizontalMultiLevelHierarchy"/>
    <dgm:cxn modelId="{CCB4B65A-C8A2-4E3C-A7D6-33566E53ED6D}" type="presOf" srcId="{9BA541EC-F6C6-4020-9201-1C884984A89B}" destId="{BA93FD42-D96B-4459-ACDC-D78D433D952C}" srcOrd="0" destOrd="0" presId="urn:microsoft.com/office/officeart/2008/layout/HorizontalMultiLevelHierarchy"/>
    <dgm:cxn modelId="{0E24C25A-D8BF-497A-B054-63F6278D24B8}" type="presOf" srcId="{54AC0459-2E84-45B9-AE33-9C03AE36A74B}" destId="{3D43ED0B-DAFF-44EC-AC77-170C4561CFE6}" srcOrd="0" destOrd="0" presId="urn:microsoft.com/office/officeart/2008/layout/HorizontalMultiLevelHierarchy"/>
    <dgm:cxn modelId="{97C1D47A-2836-48DE-B50D-CB97CA03C868}" type="presOf" srcId="{BE1804B6-183D-4A3A-A29B-1D0E7F106358}" destId="{80D820B7-B355-4D98-A82C-F50536791D3E}" srcOrd="0" destOrd="0" presId="urn:microsoft.com/office/officeart/2008/layout/HorizontalMultiLevelHierarchy"/>
    <dgm:cxn modelId="{8833B47B-62E4-41B0-9711-F39BDF97E17A}" type="presOf" srcId="{8F75FB64-4CE6-4C2C-9FF6-2AFFEF6F2321}" destId="{B1D20A56-C096-4CF2-AD47-071C52C04C30}" srcOrd="0" destOrd="0" presId="urn:microsoft.com/office/officeart/2008/layout/HorizontalMultiLevelHierarchy"/>
    <dgm:cxn modelId="{86DEFB7B-1F44-446E-A1A8-97C80C70AB51}" type="presOf" srcId="{0FC76A4E-9A46-472D-BB30-0ACC1E7B082C}" destId="{9224497C-5AD3-4217-911E-65009C780393}" srcOrd="0" destOrd="0" presId="urn:microsoft.com/office/officeart/2008/layout/HorizontalMultiLevelHierarchy"/>
    <dgm:cxn modelId="{8C9FC87D-4DA7-4B70-AF8A-62763BD86282}" type="presOf" srcId="{C9849EDE-6608-4A7D-A1EC-2E91A569F704}" destId="{588E2736-2ACC-4F4E-ACA8-4A93DE281B96}" srcOrd="1" destOrd="0" presId="urn:microsoft.com/office/officeart/2008/layout/HorizontalMultiLevelHierarchy"/>
    <dgm:cxn modelId="{6AC2DD7D-3192-4A00-8449-11E01816D4B4}" srcId="{607BE103-1E03-4E3B-AD47-A3C20984CC71}" destId="{F908EC3E-812C-4AA6-9A82-5641511B43C7}" srcOrd="2" destOrd="0" parTransId="{36BC156D-7D26-4FA8-880B-B4F9EE4C157B}" sibTransId="{098B962F-2FB4-461A-8887-D1773C349158}"/>
    <dgm:cxn modelId="{5130FF7E-407D-4975-83E6-7B7E9F6B59B9}" type="presOf" srcId="{E83B9DAD-B6EA-423B-96A8-882C6AE7D878}" destId="{2A36C5B4-F06D-46E3-B713-7A9E643ACC9D}" srcOrd="0" destOrd="0" presId="urn:microsoft.com/office/officeart/2008/layout/HorizontalMultiLevelHierarchy"/>
    <dgm:cxn modelId="{99243D7F-E3A3-45B4-AA8F-5497F39A7EFA}" type="presOf" srcId="{FD85CEA0-6B0C-48A3-A7A9-2E83B4C31200}" destId="{6E1CD0D1-E3E3-41A0-9B7C-40612D9E38CF}" srcOrd="0" destOrd="0" presId="urn:microsoft.com/office/officeart/2008/layout/HorizontalMultiLevelHierarchy"/>
    <dgm:cxn modelId="{B9DAD580-B2BE-4BD2-A546-52D864E129AE}" srcId="{0FC76A4E-9A46-472D-BB30-0ACC1E7B082C}" destId="{4BA863DC-DBD9-4F10-AC30-942CBEB72D8B}" srcOrd="0" destOrd="0" parTransId="{A2A52910-3EA3-420E-B0C0-D81ACB01F866}" sibTransId="{9556258E-8F1F-4834-8C74-D7F77E812662}"/>
    <dgm:cxn modelId="{9085EA81-2561-41EC-A0C1-0D394337FC30}" srcId="{C394F3EE-F376-471D-A890-1A3583D71DC2}" destId="{5E4D6AD4-DE66-4EAA-9A80-E8F3CB695405}" srcOrd="0" destOrd="0" parTransId="{31BFC2E7-4ECA-40F9-8199-BC59BC05DF8D}" sibTransId="{8A212B1D-C730-4771-BFDD-79ADCA2E3ACA}"/>
    <dgm:cxn modelId="{E892A884-B7A7-4655-B34F-E6E4E0C1EE84}" type="presOf" srcId="{410276CF-332F-4F9E-888A-6D3373E06FC8}" destId="{5F0906B9-D4AB-4F24-A402-A11BED8A016B}" srcOrd="0" destOrd="0" presId="urn:microsoft.com/office/officeart/2008/layout/HorizontalMultiLevelHierarchy"/>
    <dgm:cxn modelId="{06184A86-73FC-4D47-BFED-BA9205AB5D37}" type="presOf" srcId="{6659F436-F299-47B8-9AA8-4901A27F74CA}" destId="{6F1A86E7-DF68-4D1D-977C-10CB2960BBEF}" srcOrd="0" destOrd="0" presId="urn:microsoft.com/office/officeart/2008/layout/HorizontalMultiLevelHierarchy"/>
    <dgm:cxn modelId="{064B5186-3FC9-4EB1-8EE7-AFC9C93920AA}" srcId="{4BA863DC-DBD9-4F10-AC30-942CBEB72D8B}" destId="{03E20D97-D956-40F2-B7D9-EB070F4312C3}" srcOrd="8" destOrd="0" parTransId="{99FEA72E-890F-4D73-8F74-7FBBA4C478A2}" sibTransId="{B2FC0058-6251-47CD-95C0-E04406E79643}"/>
    <dgm:cxn modelId="{3C7C4489-7DCB-461D-95B1-92E8269CD0C1}" type="presOf" srcId="{A9350516-5D2C-4CA8-88D6-19B9F1538452}" destId="{D49BF016-C73D-46B8-929B-112940662BBE}" srcOrd="0" destOrd="0" presId="urn:microsoft.com/office/officeart/2008/layout/HorizontalMultiLevelHierarchy"/>
    <dgm:cxn modelId="{40B2DB89-14E4-44B5-9C60-5C4E3FCEE731}" srcId="{FD85CEA0-6B0C-48A3-A7A9-2E83B4C31200}" destId="{813A3786-47B6-4663-9C03-0FA0A3469750}" srcOrd="0" destOrd="0" parTransId="{E528CCC6-6B30-43DE-BD87-A6010F660C26}" sibTransId="{8EF928D7-0C07-4088-B91B-3A984B0923E7}"/>
    <dgm:cxn modelId="{E198668A-B761-4C38-9E35-C46C1105882C}" srcId="{0026972C-9D4B-4578-BBF1-B6AB8154FF3C}" destId="{51851378-F1D8-4D92-BD56-D8E2274650ED}" srcOrd="0" destOrd="0" parTransId="{6939F7C9-AE32-4977-972A-FDC053337181}" sibTransId="{2483A3FB-8D54-4F20-8D01-07F4035C498A}"/>
    <dgm:cxn modelId="{5AA64D8A-94BC-4194-8A3D-AF05AFB51521}" srcId="{4BA863DC-DBD9-4F10-AC30-942CBEB72D8B}" destId="{5A9CA90B-5C28-47C4-8230-C02EA0BF557C}" srcOrd="7" destOrd="0" parTransId="{EA28CDA4-7EBF-4E09-94EE-42DA4F9C69C2}" sibTransId="{968B53E3-CEA0-412F-80A5-08C108635387}"/>
    <dgm:cxn modelId="{D837858A-86A8-4270-82BF-F4E1C68298EB}" type="presOf" srcId="{D0815EA8-9BC1-4A7B-B066-FC2CEAF0470C}" destId="{9A44EBAC-25AD-463F-BC9F-054001026154}" srcOrd="1" destOrd="0" presId="urn:microsoft.com/office/officeart/2008/layout/HorizontalMultiLevelHierarchy"/>
    <dgm:cxn modelId="{212B988B-A47D-4E2C-80C5-3E1A995E5A09}" srcId="{4BA863DC-DBD9-4F10-AC30-942CBEB72D8B}" destId="{F83B39EC-4A82-4758-B5DB-72973EDD677D}" srcOrd="1" destOrd="0" parTransId="{77D21DFF-2059-4724-A0A3-D56D0F6A95BC}" sibTransId="{3D2DBFB9-B298-4755-B750-3DE2473DCF84}"/>
    <dgm:cxn modelId="{3E63EA8B-E96A-470D-BADE-ADF3F168DC05}" type="presOf" srcId="{77D21DFF-2059-4724-A0A3-D56D0F6A95BC}" destId="{3B271370-6778-4536-828E-1C942A739A98}" srcOrd="1" destOrd="0" presId="urn:microsoft.com/office/officeart/2008/layout/HorizontalMultiLevelHierarchy"/>
    <dgm:cxn modelId="{3390948E-7017-43ED-8218-2E9D84844E6B}" type="presOf" srcId="{77D21DFF-2059-4724-A0A3-D56D0F6A95BC}" destId="{3988B45A-D104-44D3-ACD6-C71E2A74D475}" srcOrd="0" destOrd="0" presId="urn:microsoft.com/office/officeart/2008/layout/HorizontalMultiLevelHierarchy"/>
    <dgm:cxn modelId="{D630B38E-FE66-478E-9BEC-DEDE9690EDA8}" type="presOf" srcId="{AE1C1281-5FEB-4DF0-85AF-78F422C3D810}" destId="{160C3A18-1B10-46BB-8042-82C40A744454}" srcOrd="0" destOrd="0" presId="urn:microsoft.com/office/officeart/2008/layout/HorizontalMultiLevelHierarchy"/>
    <dgm:cxn modelId="{E756898F-E01F-4259-B6F3-4AA49F27A500}" type="presOf" srcId="{EB3C29C3-C1E2-41C8-BF45-2F9652270441}" destId="{0E0F2FCD-E5CD-4D41-B9F8-C2A430175C04}" srcOrd="0" destOrd="0" presId="urn:microsoft.com/office/officeart/2008/layout/HorizontalMultiLevelHierarchy"/>
    <dgm:cxn modelId="{4B0AE190-48C2-4539-B103-73A20360DC54}" type="presOf" srcId="{4F463E4E-03FA-4EE5-8652-1F66AB5119C5}" destId="{42C840A1-F019-4347-A458-4C4DD7F3240E}" srcOrd="0" destOrd="0" presId="urn:microsoft.com/office/officeart/2008/layout/HorizontalMultiLevelHierarchy"/>
    <dgm:cxn modelId="{36FAFD90-42E9-4836-B2C6-6A79026F1371}" type="presOf" srcId="{D4A8DFCE-E47F-44AB-B2C9-1F685C191065}" destId="{0F40F55F-3A6B-44CB-BB59-CE717B97F6C5}" srcOrd="1" destOrd="0" presId="urn:microsoft.com/office/officeart/2008/layout/HorizontalMultiLevelHierarchy"/>
    <dgm:cxn modelId="{E0FF0991-5B76-4199-8D39-4D783EA74AA0}" type="presOf" srcId="{ACF5FDCA-6A70-4CA4-A1C5-83861D73722C}" destId="{579B0DAB-1D5E-4C14-A343-45E0C630E161}" srcOrd="0" destOrd="0" presId="urn:microsoft.com/office/officeart/2008/layout/HorizontalMultiLevelHierarchy"/>
    <dgm:cxn modelId="{ECEE6791-932F-4AFE-826E-5873E14F1BA0}" type="presOf" srcId="{8F9F8F1B-65C7-4365-B9FD-9BCE8899185D}" destId="{9249B5FB-05AF-4832-A71D-78401B267059}" srcOrd="1" destOrd="0" presId="urn:microsoft.com/office/officeart/2008/layout/HorizontalMultiLevelHierarchy"/>
    <dgm:cxn modelId="{51724891-761D-480E-A928-14AC08BEEA1D}" type="presOf" srcId="{D4A27531-1A17-44FE-8AD6-AB7AB2048F48}" destId="{9CE3CEF6-0640-494D-94A7-F0FE87E00B8A}" srcOrd="0" destOrd="0" presId="urn:microsoft.com/office/officeart/2008/layout/HorizontalMultiLevelHierarchy"/>
    <dgm:cxn modelId="{06CC7C91-4343-4CE5-AAC9-49A75B18C57A}" type="presOf" srcId="{8F75FB64-4CE6-4C2C-9FF6-2AFFEF6F2321}" destId="{E4447A88-0E95-43D0-B342-658253A02159}" srcOrd="1" destOrd="0" presId="urn:microsoft.com/office/officeart/2008/layout/HorizontalMultiLevelHierarchy"/>
    <dgm:cxn modelId="{7F171D92-FBDE-4007-ADE4-F15CF8D611EB}" type="presOf" srcId="{BC5466E0-0A53-4F8C-9BC9-FCC5B33BFB49}" destId="{E73A9B64-6F0E-43F2-988B-DA6E33489ABC}" srcOrd="0" destOrd="0" presId="urn:microsoft.com/office/officeart/2008/layout/HorizontalMultiLevelHierarchy"/>
    <dgm:cxn modelId="{68B4F593-C678-475A-A9BC-4A44BB8B063F}" type="presOf" srcId="{5BDC7A76-947B-4516-8DF9-5528E792840E}" destId="{F12F34CF-49B8-4C52-B9F9-73A3C12DFEE9}" srcOrd="1" destOrd="0" presId="urn:microsoft.com/office/officeart/2008/layout/HorizontalMultiLevelHierarchy"/>
    <dgm:cxn modelId="{39419F94-C407-44C8-93A3-3D2FC7E42B7F}" srcId="{4BA863DC-DBD9-4F10-AC30-942CBEB72D8B}" destId="{FA946AAD-DCCC-4F00-9631-E589B42CE3A6}" srcOrd="9" destOrd="0" parTransId="{68E2F631-6ABE-420C-A979-3CDC9D863B83}" sibTransId="{23EF3388-64FF-4B1E-939D-B6A7AA33241E}"/>
    <dgm:cxn modelId="{61E97595-95A3-495A-B50B-DE8BB6FF8328}" srcId="{46FED5A3-E261-4DFF-9621-AB71C0041150}" destId="{E0215544-2E57-48F3-9264-53E385FA6730}" srcOrd="0" destOrd="0" parTransId="{F31580E9-DAD4-475B-9CF9-14775FF2957B}" sibTransId="{37F80B61-4389-406F-8E92-D6DE13F6ABF1}"/>
    <dgm:cxn modelId="{4A169595-9B14-4138-A975-BECEEC14A99B}" type="presOf" srcId="{79FA4E36-DD7F-41C5-B820-F622A6A3F048}" destId="{CB41BD37-0C74-4AB5-8130-D3753873922D}" srcOrd="0" destOrd="0" presId="urn:microsoft.com/office/officeart/2008/layout/HorizontalMultiLevelHierarchy"/>
    <dgm:cxn modelId="{99BF4097-FC24-45AA-9C95-07FCFD2274F7}" type="presOf" srcId="{61AA6249-7C16-492D-B16B-BF24CEC56D07}" destId="{5D1235BF-2466-42E7-8008-0CCAC6954A54}" srcOrd="1" destOrd="0" presId="urn:microsoft.com/office/officeart/2008/layout/HorizontalMultiLevelHierarchy"/>
    <dgm:cxn modelId="{A157D297-72BC-41A0-96BD-192FE847835E}" type="presOf" srcId="{12442957-F095-4286-BB34-BDBCE67D4297}" destId="{9C1B5CB9-F182-4704-96E6-C82C97AEF521}" srcOrd="0" destOrd="0" presId="urn:microsoft.com/office/officeart/2008/layout/HorizontalMultiLevelHierarchy"/>
    <dgm:cxn modelId="{7E89AF98-43C5-4667-A046-F3936F6072F2}" srcId="{C70B707F-3777-4362-B3CF-1488E75DBA4F}" destId="{E83B9DAD-B6EA-423B-96A8-882C6AE7D878}" srcOrd="2" destOrd="0" parTransId="{F9FE1640-467D-4203-BAC6-74B49FD7F0C5}" sibTransId="{B47BCA29-A058-4BA4-AE70-17E94B03C017}"/>
    <dgm:cxn modelId="{68711099-FD4F-4181-BA4D-AC48420D151F}" type="presOf" srcId="{1441BAA4-67C4-4435-96DC-278234C9330F}" destId="{ADA41C78-BDA0-4762-B065-217F8E949BF2}" srcOrd="0" destOrd="0" presId="urn:microsoft.com/office/officeart/2008/layout/HorizontalMultiLevelHierarchy"/>
    <dgm:cxn modelId="{CA739999-1B62-4211-AD20-C1B968839D80}" type="presOf" srcId="{99FEA72E-890F-4D73-8F74-7FBBA4C478A2}" destId="{4426E1A2-9A5D-43B5-A11A-E3669921B061}" srcOrd="0" destOrd="0" presId="urn:microsoft.com/office/officeart/2008/layout/HorizontalMultiLevelHierarchy"/>
    <dgm:cxn modelId="{0E45F699-9038-4F28-AA7D-9B95B297D27E}" type="presOf" srcId="{621D2037-D019-47A0-AE30-F5BEE25DA36E}" destId="{83993050-0946-4ABF-A363-9D89162327D0}" srcOrd="0" destOrd="0" presId="urn:microsoft.com/office/officeart/2008/layout/HorizontalMultiLevelHierarchy"/>
    <dgm:cxn modelId="{C966AC9A-291C-4D80-BE7B-C6C397F838C0}" type="presOf" srcId="{49A8F938-7230-4896-98C1-A9B26C66CB9D}" destId="{9A4DA35D-E6A1-44DB-B3BF-649B74CCAC86}" srcOrd="0" destOrd="0" presId="urn:microsoft.com/office/officeart/2008/layout/HorizontalMultiLevelHierarchy"/>
    <dgm:cxn modelId="{3AA0359B-717C-42A1-98B8-676F43A8A287}" type="presOf" srcId="{6E317758-BC82-4FA2-BD5C-DD5C8B211B30}" destId="{EEA6DC1C-048C-4E9E-AD6D-87A9359AC4BB}" srcOrd="0" destOrd="0" presId="urn:microsoft.com/office/officeart/2008/layout/HorizontalMultiLevelHierarchy"/>
    <dgm:cxn modelId="{AD51569C-B0FF-49D9-873D-BC2663EF84A4}" srcId="{4BA863DC-DBD9-4F10-AC30-942CBEB72D8B}" destId="{186567B3-69D8-4043-A033-A0222C0B5C28}" srcOrd="13" destOrd="0" parTransId="{8A77226F-2378-42FB-B992-3981CE59B3C2}" sibTransId="{048449CC-9FBB-4EF7-9600-1BE337E89446}"/>
    <dgm:cxn modelId="{D998E49C-D848-4F27-9E35-A39FA4101720}" srcId="{4BA863DC-DBD9-4F10-AC30-942CBEB72D8B}" destId="{F6B7DB99-0EA5-4B66-BE8D-09FE1D4A07DF}" srcOrd="14" destOrd="0" parTransId="{D0815EA8-9BC1-4A7B-B066-FC2CEAF0470C}" sibTransId="{ADAD9954-498E-411F-A1AC-F8C3492E2B7C}"/>
    <dgm:cxn modelId="{32C94C9D-26B6-42AD-B31E-39D39E20C517}" type="presOf" srcId="{5A79ACBF-A586-483C-8A8E-E3CF0A757990}" destId="{CED124C3-4D57-453A-A71A-F3E1D67251A2}" srcOrd="0" destOrd="0" presId="urn:microsoft.com/office/officeart/2008/layout/HorizontalMultiLevelHierarchy"/>
    <dgm:cxn modelId="{5A34E69D-09E2-4898-BCB7-839941C35EA5}" type="presOf" srcId="{F908EC3E-812C-4AA6-9A82-5641511B43C7}" destId="{A219A5ED-2670-4BC5-B84D-242B978377F0}" srcOrd="0" destOrd="0" presId="urn:microsoft.com/office/officeart/2008/layout/HorizontalMultiLevelHierarchy"/>
    <dgm:cxn modelId="{AAF60D9E-3725-4B67-906B-A31177F5D180}" srcId="{6812469F-8A54-4D44-8D41-72795B075D7F}" destId="{C394F3EE-F376-471D-A890-1A3583D71DC2}" srcOrd="1" destOrd="0" parTransId="{8F9F8F1B-65C7-4365-B9FD-9BCE8899185D}" sibTransId="{AA53B593-1FBE-4105-BC9C-217EA6CE5A17}"/>
    <dgm:cxn modelId="{FBD8F79F-8F83-45EF-B64C-ED8D3155A6A7}" type="presOf" srcId="{1AC68C17-8EA8-48FF-A33F-CF54D2842BBC}" destId="{6F1FB7DE-9976-449C-A235-A2419652E9AF}" srcOrd="0" destOrd="0" presId="urn:microsoft.com/office/officeart/2008/layout/HorizontalMultiLevelHierarchy"/>
    <dgm:cxn modelId="{C690B3A0-CE4F-4137-A77E-341BFBAC5692}" type="presOf" srcId="{573716CE-993C-44AD-8FC3-9BA1B042623F}" destId="{6BF86F30-BF01-4F01-8CB5-F0B04DE38C0E}" srcOrd="0" destOrd="0" presId="urn:microsoft.com/office/officeart/2008/layout/HorizontalMultiLevelHierarchy"/>
    <dgm:cxn modelId="{E050D7A0-F78B-4590-AAE2-626D47DDF1C6}" type="presOf" srcId="{7FE36172-2B58-4A00-93CA-163FD1A92AE8}" destId="{B342D557-A557-447F-9A43-78305F02C41B}" srcOrd="0" destOrd="0" presId="urn:microsoft.com/office/officeart/2008/layout/HorizontalMultiLevelHierarchy"/>
    <dgm:cxn modelId="{DC6844A1-D48F-4048-8A72-C6E2F976F739}" type="presOf" srcId="{A38E5614-6881-44FE-A747-DCFB51C07B8C}" destId="{67C091B2-BDE3-4BB9-B106-F9A57F70A64B}" srcOrd="0" destOrd="0" presId="urn:microsoft.com/office/officeart/2008/layout/HorizontalMultiLevelHierarchy"/>
    <dgm:cxn modelId="{6C867EA1-2CB6-4190-8887-1A942BF4ADD9}" srcId="{813A3786-47B6-4663-9C03-0FA0A3469750}" destId="{607BE103-1E03-4E3B-AD47-A3C20984CC71}" srcOrd="0" destOrd="0" parTransId="{80C089B1-28F6-4340-9EA8-D5724279BA3A}" sibTransId="{13FF7E6F-A280-4F4E-91B3-3B207C37E0F9}"/>
    <dgm:cxn modelId="{2A359BA2-2EA2-48BD-92FB-6102615C5198}" srcId="{47C3722F-E24E-48E5-8AFC-394136990408}" destId="{4F463E4E-03FA-4EE5-8652-1F66AB5119C5}" srcOrd="0" destOrd="0" parTransId="{B429854D-7888-4939-92A3-E35362E0284D}" sibTransId="{D2E884DD-223E-4AF5-B1A3-BEBC7F216EE8}"/>
    <dgm:cxn modelId="{83B693A3-3021-4155-B45A-2EA1503B5CD8}" type="presOf" srcId="{6EDA0D9D-7132-47D2-8765-6C2374BF8463}" destId="{8768687C-AC37-4ABB-8D8D-0986FF52C40A}" srcOrd="1" destOrd="0" presId="urn:microsoft.com/office/officeart/2008/layout/HorizontalMultiLevelHierarchy"/>
    <dgm:cxn modelId="{52B38AA4-79D1-4470-B095-878007EDD268}" type="presOf" srcId="{80C089B1-28F6-4340-9EA8-D5724279BA3A}" destId="{32C987A1-C0C4-4D60-BF05-A53FE673B628}" srcOrd="0" destOrd="0" presId="urn:microsoft.com/office/officeart/2008/layout/HorizontalMultiLevelHierarchy"/>
    <dgm:cxn modelId="{324B9AA4-1F07-435E-BBDF-CAE18FD591D9}" srcId="{6812469F-8A54-4D44-8D41-72795B075D7F}" destId="{D4A9CEAD-1778-4A72-8593-3B64B87D4DE0}" srcOrd="0" destOrd="0" parTransId="{5D5A0772-4768-41C1-8365-A180F7456060}" sibTransId="{F1E4115C-602B-4E44-9B58-BD75C1333F7F}"/>
    <dgm:cxn modelId="{67CB77A5-B048-44AE-940A-98250E150E2A}" type="presOf" srcId="{D948EA4C-29B9-40DF-B548-67356D3672ED}" destId="{45636798-5B3E-4006-AF3A-DB4F3C025157}" srcOrd="0" destOrd="0" presId="urn:microsoft.com/office/officeart/2008/layout/HorizontalMultiLevelHierarchy"/>
    <dgm:cxn modelId="{94872EA6-42D8-4BF0-A29E-7DF5B7DE0461}" type="presOf" srcId="{0DB1276B-5050-446C-97CD-0DE89C3A6D2C}" destId="{D97CD82E-A8D9-4E73-9D7C-369A1A307834}" srcOrd="1" destOrd="0" presId="urn:microsoft.com/office/officeart/2008/layout/HorizontalMultiLevelHierarchy"/>
    <dgm:cxn modelId="{FA0DAFA6-301A-4263-B40F-546D06F57362}" type="presOf" srcId="{2F160E70-06F7-4CB0-89BD-F867231B0C67}" destId="{B012C46D-FEA2-4039-A9B9-F4034ACFAD7D}" srcOrd="1" destOrd="0" presId="urn:microsoft.com/office/officeart/2008/layout/HorizontalMultiLevelHierarchy"/>
    <dgm:cxn modelId="{33B155A7-B698-4A2A-9BC9-5769666751ED}" type="presOf" srcId="{68E2F631-6ABE-420C-A979-3CDC9D863B83}" destId="{A9E34142-5C1D-4A4E-B5EE-4BB62EF89B60}" srcOrd="0" destOrd="0" presId="urn:microsoft.com/office/officeart/2008/layout/HorizontalMultiLevelHierarchy"/>
    <dgm:cxn modelId="{ACCDBFAA-9563-4F9F-ACF7-DB2D4BC50D8E}" srcId="{9F593C10-62EC-4532-87F3-8F723238AFF1}" destId="{C70B707F-3777-4362-B3CF-1488E75DBA4F}" srcOrd="1" destOrd="0" parTransId="{1AC68C17-8EA8-48FF-A33F-CF54D2842BBC}" sibTransId="{9EF500FD-C4E1-4B9A-BE40-23075213D2BD}"/>
    <dgm:cxn modelId="{7BB233AC-42D9-49FF-A733-F7B543B52ADA}" type="presOf" srcId="{8DC54F80-A481-45C8-83A8-BF464FCF099D}" destId="{20ED2E8E-D8EE-4B39-B48B-C043BBBEFB8E}" srcOrd="1" destOrd="0" presId="urn:microsoft.com/office/officeart/2008/layout/HorizontalMultiLevelHierarchy"/>
    <dgm:cxn modelId="{2EFB4AAC-0FB8-44AE-9629-D5B087B63DEF}" type="presOf" srcId="{B08B1DFD-85EB-4B8E-8558-E531BEA73AB5}" destId="{A39058EB-B0DF-446C-B191-A51F5AC7E60B}" srcOrd="1" destOrd="0" presId="urn:microsoft.com/office/officeart/2008/layout/HorizontalMultiLevelHierarchy"/>
    <dgm:cxn modelId="{4C34D2AC-3F35-4C11-B39B-1918DF978A1D}" type="presOf" srcId="{D0815EA8-9BC1-4A7B-B066-FC2CEAF0470C}" destId="{EBCC9830-400A-4379-9550-0E0D02D224B1}" srcOrd="0" destOrd="0" presId="urn:microsoft.com/office/officeart/2008/layout/HorizontalMultiLevelHierarchy"/>
    <dgm:cxn modelId="{0A32A6AD-5C10-4830-A783-3D52FCD8CB51}" srcId="{53D80DD9-7BBC-46D5-A361-5C0D54F87805}" destId="{62E39596-341F-4786-AF9F-9B986B724273}" srcOrd="0" destOrd="0" parTransId="{0DB1276B-5050-446C-97CD-0DE89C3A6D2C}" sibTransId="{21552B7F-BA80-45B5-AFBE-F272A0998EBE}"/>
    <dgm:cxn modelId="{432253AE-3C88-4B1C-BB5A-48308FBC50FB}" type="presOf" srcId="{5A9CA90B-5C28-47C4-8230-C02EA0BF557C}" destId="{919E2487-84B7-46FA-9ABB-B653B7772A61}" srcOrd="0" destOrd="0" presId="urn:microsoft.com/office/officeart/2008/layout/HorizontalMultiLevelHierarchy"/>
    <dgm:cxn modelId="{0FD2BEAE-119A-441D-A08A-E452C4BB7AEC}" type="presOf" srcId="{D4A27531-1A17-44FE-8AD6-AB7AB2048F48}" destId="{2BE72E6D-EA4C-426F-80D0-76FA05EFE9F5}" srcOrd="1" destOrd="0" presId="urn:microsoft.com/office/officeart/2008/layout/HorizontalMultiLevelHierarchy"/>
    <dgm:cxn modelId="{E07B4BAF-7062-49A6-B055-5E4B970267D1}" type="presOf" srcId="{1E3CD097-0E67-49AE-B71A-EC3ADA87B316}" destId="{A67FEBDE-1DAC-4BAA-8552-805CBB97D4E0}" srcOrd="1" destOrd="0" presId="urn:microsoft.com/office/officeart/2008/layout/HorizontalMultiLevelHierarchy"/>
    <dgm:cxn modelId="{56D3AAB0-3CCB-4917-A87F-1B81E7056BD4}" srcId="{0026972C-9D4B-4578-BBF1-B6AB8154FF3C}" destId="{BD34B79B-8EB2-44E4-9EAB-161E3BE6164B}" srcOrd="4" destOrd="0" parTransId="{FE141DEA-18F4-4D25-B252-4B310430F46C}" sibTransId="{37B9386B-7584-4FAD-BBA3-2F62EF339D63}"/>
    <dgm:cxn modelId="{42FDB1B0-7609-42AB-8B87-5F8BFCE45080}" type="presOf" srcId="{99E1E43A-C446-451A-8CEB-B5B65C644527}" destId="{1C3BDB03-2758-4852-9492-CF0ABDC55EDF}" srcOrd="0" destOrd="0" presId="urn:microsoft.com/office/officeart/2008/layout/HorizontalMultiLevelHierarchy"/>
    <dgm:cxn modelId="{268413B1-CB55-40D3-A6FC-71EB92A1C56D}" type="presOf" srcId="{ACF5FDCA-6A70-4CA4-A1C5-83861D73722C}" destId="{3F56115C-D36A-4225-AD5F-BDA1C7493F6D}" srcOrd="1" destOrd="0" presId="urn:microsoft.com/office/officeart/2008/layout/HorizontalMultiLevelHierarchy"/>
    <dgm:cxn modelId="{D13264B1-2ADC-4EAC-8C15-3997B0DAAAF3}" srcId="{0026972C-9D4B-4578-BBF1-B6AB8154FF3C}" destId="{AE1C1281-5FEB-4DF0-85AF-78F422C3D810}" srcOrd="1" destOrd="0" parTransId="{CFAD90D1-AB3B-4A51-B5C6-2DB7717065C1}" sibTransId="{18828117-7C60-4349-AC0A-F6A8697B0307}"/>
    <dgm:cxn modelId="{685B73B1-1434-4E22-9E98-309F8FD0C385}" type="presOf" srcId="{68E2F631-6ABE-420C-A979-3CDC9D863B83}" destId="{C1578B12-B4C0-46D6-88D0-DBA10DA34FA9}" srcOrd="1" destOrd="0" presId="urn:microsoft.com/office/officeart/2008/layout/HorizontalMultiLevelHierarchy"/>
    <dgm:cxn modelId="{E65A4BB2-9FA2-4257-B00F-F5F0F30C1A8A}" type="presOf" srcId="{70FD6152-6866-4E39-BDD5-8F2F7333AC6F}" destId="{A071EEF6-7FED-4F6F-82E7-B02C890B5149}" srcOrd="1" destOrd="0" presId="urn:microsoft.com/office/officeart/2008/layout/HorizontalMultiLevelHierarchy"/>
    <dgm:cxn modelId="{6B9BB9B2-170F-4E72-BAF2-89000E0D49D1}" type="presOf" srcId="{62E39596-341F-4786-AF9F-9B986B724273}" destId="{5B8AEBC6-A48B-4E10-B895-3609CF5DDCE9}" srcOrd="0" destOrd="0" presId="urn:microsoft.com/office/officeart/2008/layout/HorizontalMultiLevelHierarchy"/>
    <dgm:cxn modelId="{00370BB4-D7B9-4A0E-B347-49B64E3F2284}" srcId="{C394F3EE-F376-471D-A890-1A3583D71DC2}" destId="{DEFE5B30-79F9-40A8-9289-7CDFCAA17DF6}" srcOrd="2" destOrd="0" parTransId="{5BDC7A76-947B-4516-8DF9-5528E792840E}" sibTransId="{093BD561-B2C9-438C-9DB8-2708FA43F612}"/>
    <dgm:cxn modelId="{DD5918B4-6D6D-4679-8C24-292867CFE414}" type="presOf" srcId="{A98A5B2B-7E17-4F56-AC4A-D1335C319645}" destId="{9F98B7B8-FDFE-489A-80F1-C0733DBB97A1}" srcOrd="0" destOrd="0" presId="urn:microsoft.com/office/officeart/2008/layout/HorizontalMultiLevelHierarchy"/>
    <dgm:cxn modelId="{A70E42B4-2CC0-4397-9431-B923F1520B94}" type="presOf" srcId="{1441BAA4-67C4-4435-96DC-278234C9330F}" destId="{6D06570E-7EDB-4951-BF3F-C48AA2BAE928}" srcOrd="1" destOrd="0" presId="urn:microsoft.com/office/officeart/2008/layout/HorizontalMultiLevelHierarchy"/>
    <dgm:cxn modelId="{DBEE64B4-9303-4124-82BE-0485CE719830}" type="presOf" srcId="{C5C1A000-3D49-4525-9C22-96BF42DB3600}" destId="{88625A46-FB4E-4476-A6BB-B2890234D2CF}" srcOrd="1" destOrd="0" presId="urn:microsoft.com/office/officeart/2008/layout/HorizontalMultiLevelHierarchy"/>
    <dgm:cxn modelId="{660F3EB5-8734-4126-8683-268D73959BCB}" srcId="{C70B707F-3777-4362-B3CF-1488E75DBA4F}" destId="{26C8423A-422A-4EE5-B5C1-6B6D243C0850}" srcOrd="3" destOrd="0" parTransId="{411E6CEA-E85C-4AA3-A79D-656CA987A360}" sibTransId="{AC62C5CB-19E8-416D-9263-D79893DA982A}"/>
    <dgm:cxn modelId="{A65AEBB5-5266-462A-9AD3-6FD74A0CB263}" type="presOf" srcId="{0DB1276B-5050-446C-97CD-0DE89C3A6D2C}" destId="{FE21D47D-F796-43AC-BBEF-D3AC6550C4E6}" srcOrd="0" destOrd="0" presId="urn:microsoft.com/office/officeart/2008/layout/HorizontalMultiLevelHierarchy"/>
    <dgm:cxn modelId="{51345DB7-86AD-4D41-8524-5EF0FCC12C1A}" type="presOf" srcId="{A638B687-2C8D-404D-8196-78F1B2F29569}" destId="{5B18D16A-B9D0-4F03-AB64-41F6AD56EB14}" srcOrd="0" destOrd="0" presId="urn:microsoft.com/office/officeart/2008/layout/HorizontalMultiLevelHierarchy"/>
    <dgm:cxn modelId="{9BEFEFB7-6B4D-40F1-BD60-B6026D77D59E}" type="presOf" srcId="{CE5BF796-8F48-4A6F-A6B7-549053BBDD5E}" destId="{073306C1-5919-41B2-B17C-C15FBC3CB824}" srcOrd="0" destOrd="0" presId="urn:microsoft.com/office/officeart/2008/layout/HorizontalMultiLevelHierarchy"/>
    <dgm:cxn modelId="{CAF815B8-A04D-458D-9600-E5E5B0701ADD}" type="presOf" srcId="{5BDC7A76-947B-4516-8DF9-5528E792840E}" destId="{D5272C69-B8A4-4CC2-BF11-1C62C9D48581}" srcOrd="0" destOrd="0" presId="urn:microsoft.com/office/officeart/2008/layout/HorizontalMultiLevelHierarchy"/>
    <dgm:cxn modelId="{8FE8E3BA-C528-4446-B451-9A62D4A8FECF}" type="presOf" srcId="{411E6CEA-E85C-4AA3-A79D-656CA987A360}" destId="{8A3F94F3-FD7A-4369-A525-CDB24E927089}" srcOrd="0" destOrd="0" presId="urn:microsoft.com/office/officeart/2008/layout/HorizontalMultiLevelHierarchy"/>
    <dgm:cxn modelId="{074F14BC-E629-4EC4-8C15-6DF494107088}" type="presOf" srcId="{DD4BF99A-6BF6-47F6-B09D-3CCB7EB354AA}" destId="{48DC04D3-AC81-45DE-BB26-C2D45652A431}" srcOrd="1" destOrd="0" presId="urn:microsoft.com/office/officeart/2008/layout/HorizontalMultiLevelHierarchy"/>
    <dgm:cxn modelId="{0268FCBC-4266-46DC-855C-9939F308B7C5}" type="presOf" srcId="{BD34B79B-8EB2-44E4-9EAB-161E3BE6164B}" destId="{017C34A0-EAF0-49DE-9AC1-BA6A3016E0DE}" srcOrd="0" destOrd="0" presId="urn:microsoft.com/office/officeart/2008/layout/HorizontalMultiLevelHierarchy"/>
    <dgm:cxn modelId="{697B79BD-E708-44C5-B858-C2E2FABF8324}" srcId="{9F593C10-62EC-4532-87F3-8F723238AFF1}" destId="{FBE898F7-0553-4974-8DC8-A1C6CF6CA87A}" srcOrd="0" destOrd="0" parTransId="{6C8C9A08-CA67-48A2-B409-2B2CB36BCFC9}" sibTransId="{3FAA5435-3386-49F9-9817-7C9585DD70A2}"/>
    <dgm:cxn modelId="{65CBA5BD-36B0-4A70-B695-6D2F14A9FE9A}" srcId="{D7F8FBE2-478F-418E-8A81-ECA5EC8DFD96}" destId="{681FC6BF-690C-4E79-8E7E-28CF59916FF9}" srcOrd="1" destOrd="0" parTransId="{787F2A4E-DE0B-4393-83B1-06EA885B7D23}" sibTransId="{33D10686-EC16-49A4-8086-DC15C8751A3D}"/>
    <dgm:cxn modelId="{1AD9DFBE-98AF-4C76-AB65-FBD4E4B814FE}" type="presOf" srcId="{8A77226F-2378-42FB-B992-3981CE59B3C2}" destId="{06A544CB-19C9-429C-B702-1DA280E85A6F}" srcOrd="1" destOrd="0" presId="urn:microsoft.com/office/officeart/2008/layout/HorizontalMultiLevelHierarchy"/>
    <dgm:cxn modelId="{F21B22BF-A787-438E-A6FF-C0E7E0EE4F76}" type="presOf" srcId="{C70B707F-3777-4362-B3CF-1488E75DBA4F}" destId="{54167CF8-CFDD-4FC1-B09F-67050F16307F}" srcOrd="0" destOrd="0" presId="urn:microsoft.com/office/officeart/2008/layout/HorizontalMultiLevelHierarchy"/>
    <dgm:cxn modelId="{6602F0BF-389C-4B7B-94AF-C4C3231A7E7D}" srcId="{681FC6BF-690C-4E79-8E7E-28CF59916FF9}" destId="{6E317758-BC82-4FA2-BD5C-DD5C8B211B30}" srcOrd="0" destOrd="0" parTransId="{A98A5B2B-7E17-4F56-AC4A-D1335C319645}" sibTransId="{8B44DB8C-1708-452A-923C-BCE287468323}"/>
    <dgm:cxn modelId="{27033AC0-C9F9-447D-A8E7-A737E411E8B2}" type="presOf" srcId="{9BC9667D-2D29-4248-9111-D2F58EF21917}" destId="{BB0AD811-D940-46BF-9CE6-A84C2E57F75E}" srcOrd="0" destOrd="0" presId="urn:microsoft.com/office/officeart/2008/layout/HorizontalMultiLevelHierarchy"/>
    <dgm:cxn modelId="{BB203EC0-6585-445C-A083-20C5F9F83FE7}" type="presOf" srcId="{3A6E4101-ECD5-48E0-AB8E-3175A2297A1B}" destId="{B313111A-71E5-4E09-9EC4-376B18BE56A8}" srcOrd="0" destOrd="0" presId="urn:microsoft.com/office/officeart/2008/layout/HorizontalMultiLevelHierarchy"/>
    <dgm:cxn modelId="{8C318DC0-0763-4D47-9827-29E3DF91CE52}" type="presOf" srcId="{B429854D-7888-4939-92A3-E35362E0284D}" destId="{AC74DA8E-EBF3-4CB3-9E5B-3785680956AD}" srcOrd="0" destOrd="0" presId="urn:microsoft.com/office/officeart/2008/layout/HorizontalMultiLevelHierarchy"/>
    <dgm:cxn modelId="{D330B2C0-F267-44B8-B6C0-6635685A3933}" srcId="{CB74E334-03B8-4102-9BB3-18D457E01B62}" destId="{0026972C-9D4B-4578-BBF1-B6AB8154FF3C}" srcOrd="3" destOrd="0" parTransId="{C9849EDE-6608-4A7D-A1EC-2E91A569F704}" sibTransId="{58308D71-98BE-4E88-BB4F-00DAB7EB970F}"/>
    <dgm:cxn modelId="{B52F69C1-3CAA-4A43-BB60-71664A34ADC2}" srcId="{813A3786-47B6-4663-9C03-0FA0A3469750}" destId="{3A6E4101-ECD5-48E0-AB8E-3175A2297A1B}" srcOrd="1" destOrd="0" parTransId="{ACF5FDCA-6A70-4CA4-A1C5-83861D73722C}" sibTransId="{9444B62C-8A25-4324-B75E-EA44B89A4EAE}"/>
    <dgm:cxn modelId="{B9B9F3C2-9475-4E74-A088-443E16F32888}" type="presOf" srcId="{607BE103-1E03-4E3B-AD47-A3C20984CC71}" destId="{8862EB3B-73FC-418E-A492-36E97647C47E}" srcOrd="0" destOrd="0" presId="urn:microsoft.com/office/officeart/2008/layout/HorizontalMultiLevelHierarchy"/>
    <dgm:cxn modelId="{D5F50EC3-EDAE-4778-ACCC-CD330F26C638}" type="presOf" srcId="{3D79E877-F900-4D0C-B4BE-00172FD2CF0A}" destId="{A44171F8-99C2-4D6B-8E43-C5755D49497B}" srcOrd="0" destOrd="0" presId="urn:microsoft.com/office/officeart/2008/layout/HorizontalMultiLevelHierarchy"/>
    <dgm:cxn modelId="{401C60C3-0449-4901-B832-6F0D7096D24A}" type="presOf" srcId="{1EBCE070-2FCC-49B5-82C0-7454D65DD0B0}" destId="{D36A9983-7327-4F2C-B5D8-940904C98233}" srcOrd="0" destOrd="0" presId="urn:microsoft.com/office/officeart/2008/layout/HorizontalMultiLevelHierarchy"/>
    <dgm:cxn modelId="{073B40C5-F485-4B63-A31F-14AB1144A142}" type="presOf" srcId="{B4F85EAD-E8E3-4F45-97DA-C70EA2B36277}" destId="{4B40B210-F5D9-4190-92C6-79A9347C2213}" srcOrd="0" destOrd="0" presId="urn:microsoft.com/office/officeart/2008/layout/HorizontalMultiLevelHierarchy"/>
    <dgm:cxn modelId="{0E3C1CC6-CF50-42B0-B66F-2FF059180C7A}" type="presOf" srcId="{A6D31301-A79D-45D9-9FBA-786B2118A853}" destId="{29733B76-ABFA-4DA3-87BF-035A8A28230C}" srcOrd="0" destOrd="0" presId="urn:microsoft.com/office/officeart/2008/layout/HorizontalMultiLevelHierarchy"/>
    <dgm:cxn modelId="{F7FC40C6-1BC6-4C18-A55B-E7E703A716F0}" type="presOf" srcId="{0DC11E8D-445C-4406-926C-C56FACF06DAC}" destId="{80D351E5-24AC-4442-B8C9-C9E2AB13575D}" srcOrd="1" destOrd="0" presId="urn:microsoft.com/office/officeart/2008/layout/HorizontalMultiLevelHierarchy"/>
    <dgm:cxn modelId="{D34846C6-0D8B-42A5-A78F-E740B2EADE2A}" type="presOf" srcId="{DF8E10B0-A49D-40AC-8CA1-6EBDF980DF68}" destId="{5DB4CCE4-2EA6-4212-90FC-814950D92B3B}" srcOrd="0" destOrd="0" presId="urn:microsoft.com/office/officeart/2008/layout/HorizontalMultiLevelHierarchy"/>
    <dgm:cxn modelId="{BF9F17C8-C870-4F31-B029-BFAE4A45E61A}" type="presOf" srcId="{6939F7C9-AE32-4977-972A-FDC053337181}" destId="{0B7659BE-54B0-48B8-8C50-A4B4AB79D338}" srcOrd="1" destOrd="0" presId="urn:microsoft.com/office/officeart/2008/layout/HorizontalMultiLevelHierarchy"/>
    <dgm:cxn modelId="{620F6FC8-8283-4FCD-B6E3-AA2F4467DCA6}" type="presOf" srcId="{F31580E9-DAD4-475B-9CF9-14775FF2957B}" destId="{78D0592A-35C2-4601-A779-A337BD48DC82}" srcOrd="0" destOrd="0" presId="urn:microsoft.com/office/officeart/2008/layout/HorizontalMultiLevelHierarchy"/>
    <dgm:cxn modelId="{FC5715C9-A1A5-489C-9B99-45D6EC28395F}" type="presOf" srcId="{5E4D6AD4-DE66-4EAA-9A80-E8F3CB695405}" destId="{05E13652-EB0A-45E2-949C-A054E119B01A}" srcOrd="0" destOrd="0" presId="urn:microsoft.com/office/officeart/2008/layout/HorizontalMultiLevelHierarchy"/>
    <dgm:cxn modelId="{A48EB8C9-80D1-4BF9-8333-6C08FAB3B734}" type="presOf" srcId="{411E6CEA-E85C-4AA3-A79D-656CA987A360}" destId="{6363233F-F318-4BA2-AB63-17541235ABD9}" srcOrd="1" destOrd="0" presId="urn:microsoft.com/office/officeart/2008/layout/HorizontalMultiLevelHierarchy"/>
    <dgm:cxn modelId="{9F7A6FCA-E8F2-4BE3-8EAA-C87F4A3F177C}" type="presOf" srcId="{EA28CDA4-7EBF-4E09-94EE-42DA4F9C69C2}" destId="{6C2C1BE9-AC82-4F70-9C40-0E6DFD2EF8A6}" srcOrd="0" destOrd="0" presId="urn:microsoft.com/office/officeart/2008/layout/HorizontalMultiLevelHierarchy"/>
    <dgm:cxn modelId="{93027ACC-B8D6-4449-857B-D27F6D412929}" type="presOf" srcId="{C5C1A000-3D49-4525-9C22-96BF42DB3600}" destId="{0C840A6D-B5EA-4C4C-A785-72E3D0436342}" srcOrd="0" destOrd="0" presId="urn:microsoft.com/office/officeart/2008/layout/HorizontalMultiLevelHierarchy"/>
    <dgm:cxn modelId="{0689A5CC-BDF9-48E2-80B4-4BE712EFA67E}" type="presOf" srcId="{F44F3497-6711-43F3-8A89-44B54B19BF07}" destId="{35EF6F4C-1EEF-4CE0-B419-A339D6D2A66B}" srcOrd="0" destOrd="0" presId="urn:microsoft.com/office/officeart/2008/layout/HorizontalMultiLevelHierarchy"/>
    <dgm:cxn modelId="{E6A095CD-7B3C-47B0-A9F2-61BA2838DAEE}" srcId="{4BA863DC-DBD9-4F10-AC30-942CBEB72D8B}" destId="{EA25D486-F1A7-4244-A4CD-8D677EF33F3F}" srcOrd="3" destOrd="0" parTransId="{7FE36172-2B58-4A00-93CA-163FD1A92AE8}" sibTransId="{39AF4665-7F93-4A1E-8E90-E8B310AD4DDD}"/>
    <dgm:cxn modelId="{C052E4CD-2405-4C4C-AD7A-48C439CEC397}" srcId="{1C288475-1DC0-414A-886B-B9EA09DE33C2}" destId="{3D79E877-F900-4D0C-B4BE-00172FD2CF0A}" srcOrd="0" destOrd="0" parTransId="{BB7841BE-0899-46BF-AD2C-78D7FD2BD8E5}" sibTransId="{C3764ADB-7EB9-4C99-93C5-17EE34787016}"/>
    <dgm:cxn modelId="{889B56CE-FD08-47EA-A001-6CA2E7D97C45}" srcId="{C394F3EE-F376-471D-A890-1A3583D71DC2}" destId="{12442957-F095-4286-BB34-BDBCE67D4297}" srcOrd="1" destOrd="0" parTransId="{8DC54F80-A481-45C8-83A8-BF464FCF099D}" sibTransId="{BA161FDA-65A7-4335-AEBE-B5708AC439D6}"/>
    <dgm:cxn modelId="{496C6AD0-9A51-41BF-A11A-C8AF1DCEBAC4}" type="presOf" srcId="{1C288475-1DC0-414A-886B-B9EA09DE33C2}" destId="{5BC9A27E-7EF5-4C9A-984D-08A4A69A7686}" srcOrd="0" destOrd="0" presId="urn:microsoft.com/office/officeart/2008/layout/HorizontalMultiLevelHierarchy"/>
    <dgm:cxn modelId="{193E67D2-7855-4E05-BE7A-9167C213EF5F}" type="presOf" srcId="{B8D30790-14A0-485B-9458-B548F758691E}" destId="{0DC516E8-ADC1-451C-B783-B131593A8C9A}" srcOrd="0" destOrd="0" presId="urn:microsoft.com/office/officeart/2008/layout/HorizontalMultiLevelHierarchy"/>
    <dgm:cxn modelId="{B2304AD2-2BDF-44BC-8B5F-979AD9FD2491}" type="presOf" srcId="{EFA5F5DB-6E1C-46E8-8870-B3A536672AF2}" destId="{77407ACF-30DB-4EB2-8A7B-CF5CE49009CD}" srcOrd="0" destOrd="0" presId="urn:microsoft.com/office/officeart/2008/layout/HorizontalMultiLevelHierarchy"/>
    <dgm:cxn modelId="{D8B253D2-7802-428F-B1E1-FEDBDC9C58C5}" type="presOf" srcId="{D3231089-A11C-4301-8609-C59CA84DB2D0}" destId="{86A4DFB3-43F6-4EB1-8E57-F21F8230D08B}" srcOrd="1" destOrd="0" presId="urn:microsoft.com/office/officeart/2008/layout/HorizontalMultiLevelHierarchy"/>
    <dgm:cxn modelId="{ED9FA8D2-39E2-4A40-BF5E-6CB928E778AE}" srcId="{4BA863DC-DBD9-4F10-AC30-942CBEB72D8B}" destId="{9E339B7A-2A59-4DA4-9320-8B02450DC78B}" srcOrd="10" destOrd="0" parTransId="{1441BAA4-67C4-4435-96DC-278234C9330F}" sibTransId="{D4E46A20-BB43-4BE4-A6E7-37B54625718F}"/>
    <dgm:cxn modelId="{D00ECED3-005D-4A79-8EAF-319688A51877}" type="presOf" srcId="{79FA4E36-DD7F-41C5-B820-F622A6A3F048}" destId="{8F01AF20-C885-46C4-8A41-D3477D8CCABB}" srcOrd="1" destOrd="0" presId="urn:microsoft.com/office/officeart/2008/layout/HorizontalMultiLevelHierarchy"/>
    <dgm:cxn modelId="{97C3E1D3-853D-417A-B812-5A9B7358A68C}" type="presOf" srcId="{BB7841BE-0899-46BF-AD2C-78D7FD2BD8E5}" destId="{3FF99543-4556-4DD4-8009-D6810732AE5F}" srcOrd="1" destOrd="0" presId="urn:microsoft.com/office/officeart/2008/layout/HorizontalMultiLevelHierarchy"/>
    <dgm:cxn modelId="{4F4DB5D4-FE82-46C3-B0F4-ACF55466BBED}" type="presOf" srcId="{02BF31B3-F981-44F0-9C72-F2C31D8DD218}" destId="{A3D6AB2F-F947-4ADD-8A94-ABEF83D9139D}" srcOrd="0" destOrd="0" presId="urn:microsoft.com/office/officeart/2008/layout/HorizontalMultiLevelHierarchy"/>
    <dgm:cxn modelId="{F36B35D7-9A0D-4D62-A9AF-7B4BC3BD5E4A}" type="presOf" srcId="{7FE36172-2B58-4A00-93CA-163FD1A92AE8}" destId="{4F9939B6-A00C-4F51-ADFE-617BC3CE5A22}" srcOrd="1" destOrd="0" presId="urn:microsoft.com/office/officeart/2008/layout/HorizontalMultiLevelHierarchy"/>
    <dgm:cxn modelId="{6A7ABED7-7271-4BB3-968D-2801F6738381}" type="presOf" srcId="{CE996FF5-8A79-4B98-8F65-576E30D85578}" destId="{B635DF97-48A6-4806-AC45-8802A56242D5}" srcOrd="1" destOrd="0" presId="urn:microsoft.com/office/officeart/2008/layout/HorizontalMultiLevelHierarchy"/>
    <dgm:cxn modelId="{D34FF1D7-C695-4DFB-8880-DD91382B0BDA}" type="presOf" srcId="{4D477678-9B2C-41B0-A279-B253CD54570B}" destId="{301CDDBD-9739-4B8D-A704-C0AB7F3AA3B6}" srcOrd="1" destOrd="0" presId="urn:microsoft.com/office/officeart/2008/layout/HorizontalMultiLevelHierarchy"/>
    <dgm:cxn modelId="{8B79D2D8-CEA4-4362-A8EE-DE7A40F7F5EC}" type="presOf" srcId="{EA28CDA4-7EBF-4E09-94EE-42DA4F9C69C2}" destId="{A3415D10-E366-4871-91F3-DB58BDC45748}" srcOrd="1" destOrd="0" presId="urn:microsoft.com/office/officeart/2008/layout/HorizontalMultiLevelHierarchy"/>
    <dgm:cxn modelId="{CF8DD7D9-9742-4F43-9C80-FCA5E8A71560}" srcId="{3A6E4101-ECD5-48E0-AB8E-3175A2297A1B}" destId="{D7F8FBE2-478F-418E-8A81-ECA5EC8DFD96}" srcOrd="1" destOrd="0" parTransId="{EB0C96D2-5E31-41EC-9153-AF493BF4294E}" sibTransId="{ED590091-B6BC-42A6-9576-BDBE66658D8D}"/>
    <dgm:cxn modelId="{C40AFFD9-7230-4C25-9F8C-0CF72FD01471}" type="presOf" srcId="{035784B3-D4C5-4B25-816E-B73E33970BBE}" destId="{2DE940B7-A063-4263-B4AF-40636DE4F8EC}" srcOrd="1" destOrd="0" presId="urn:microsoft.com/office/officeart/2008/layout/HorizontalMultiLevelHierarchy"/>
    <dgm:cxn modelId="{D506AADA-FC46-479E-BAD9-4DEADC7A638B}" type="presOf" srcId="{A98A5B2B-7E17-4F56-AC4A-D1335C319645}" destId="{F307988D-37A1-4926-A9F4-D3C019EA876F}" srcOrd="1" destOrd="0" presId="urn:microsoft.com/office/officeart/2008/layout/HorizontalMultiLevelHierarchy"/>
    <dgm:cxn modelId="{C038E4DA-BBFC-4CEA-A96C-6F9853592713}" type="presOf" srcId="{CB74E334-03B8-4102-9BB3-18D457E01B62}" destId="{991FF127-3F87-4C72-82D5-021A65CD6074}" srcOrd="0" destOrd="0" presId="urn:microsoft.com/office/officeart/2008/layout/HorizontalMultiLevelHierarchy"/>
    <dgm:cxn modelId="{57D413DD-7F0F-43E5-BDC3-8DB6E2C41F67}" type="presOf" srcId="{A7CA67E0-F880-492D-995D-163803FDC132}" destId="{5EA09FBE-9F90-4485-B9E4-FAC689B46915}" srcOrd="0" destOrd="0" presId="urn:microsoft.com/office/officeart/2008/layout/HorizontalMultiLevelHierarchy"/>
    <dgm:cxn modelId="{314E6DDD-BE8A-41D5-94C5-F06C817C01D7}" type="presOf" srcId="{FA946AAD-DCCC-4F00-9631-E589B42CE3A6}" destId="{30354EBE-69AC-4F3E-8267-A05F30BCD167}" srcOrd="0" destOrd="0" presId="urn:microsoft.com/office/officeart/2008/layout/HorizontalMultiLevelHierarchy"/>
    <dgm:cxn modelId="{AD4995DD-98E4-45EE-8071-B8FD8F15A431}" type="presOf" srcId="{186567B3-69D8-4043-A033-A0222C0B5C28}" destId="{7993F2F8-5E8E-48A7-B4BC-744DD05949A2}" srcOrd="0" destOrd="0" presId="urn:microsoft.com/office/officeart/2008/layout/HorizontalMultiLevelHierarchy"/>
    <dgm:cxn modelId="{B9550CE1-D3A8-4F28-8E78-CB7365D85AC6}" srcId="{47C3722F-E24E-48E5-8AFC-394136990408}" destId="{BC5466E0-0A53-4F8C-9BC9-FCC5B33BFB49}" srcOrd="3" destOrd="0" parTransId="{A8F49C1C-C81C-45E6-9D9E-9F913A3BCFE1}" sibTransId="{3348DCC8-64BD-4B5B-A509-1321ACEC3D2E}"/>
    <dgm:cxn modelId="{B6722BE1-0C7B-4259-834C-23745CE2C1C1}" type="presOf" srcId="{BB7841BE-0899-46BF-AD2C-78D7FD2BD8E5}" destId="{AC453345-EDC3-47D2-83F5-A8E26891934F}" srcOrd="0" destOrd="0" presId="urn:microsoft.com/office/officeart/2008/layout/HorizontalMultiLevelHierarchy"/>
    <dgm:cxn modelId="{B7BAE8E1-0466-4721-9247-5436F35B78AD}" type="presOf" srcId="{EB3C29C3-C1E2-41C8-BF45-2F9652270441}" destId="{D72B4401-DD62-4975-9473-4A71743E045A}" srcOrd="1" destOrd="0" presId="urn:microsoft.com/office/officeart/2008/layout/HorizontalMultiLevelHierarchy"/>
    <dgm:cxn modelId="{A5F021E4-4249-4F3F-95C4-885A91FA972E}" type="presOf" srcId="{CFAD90D1-AB3B-4A51-B5C6-2DB7717065C1}" destId="{796F6A3F-C3A3-40DE-80DD-7A82DAC94594}" srcOrd="0" destOrd="0" presId="urn:microsoft.com/office/officeart/2008/layout/HorizontalMultiLevelHierarchy"/>
    <dgm:cxn modelId="{A85B80E4-2A5D-4099-8193-4A63D094EB11}" type="presOf" srcId="{1EBCE070-2FCC-49B5-82C0-7454D65DD0B0}" destId="{9AC54FDD-0331-4774-AD08-46210FDCBE17}" srcOrd="1" destOrd="0" presId="urn:microsoft.com/office/officeart/2008/layout/HorizontalMultiLevelHierarchy"/>
    <dgm:cxn modelId="{DF6181E4-DDE2-45BD-BA1B-5560411F897D}" srcId="{4BA863DC-DBD9-4F10-AC30-942CBEB72D8B}" destId="{17A4871E-33F7-4D4B-8B7E-BAC7311105F5}" srcOrd="4" destOrd="0" parTransId="{A7CA67E0-F880-492D-995D-163803FDC132}" sibTransId="{D20289C2-8051-45AE-8EE2-7BB2E7DE8CFB}"/>
    <dgm:cxn modelId="{F0305DE6-9E56-44C3-85CB-F0CC4662C68B}" srcId="{47C3722F-E24E-48E5-8AFC-394136990408}" destId="{53D80DD9-7BBC-46D5-A361-5C0D54F87805}" srcOrd="2" destOrd="0" parTransId="{DD4BF99A-6BF6-47F6-B09D-3CCB7EB354AA}" sibTransId="{D855BC46-F4C3-468A-83B4-3111F21875C4}"/>
    <dgm:cxn modelId="{704992E7-6E04-4AD6-88E7-E7892564FD8B}" type="presOf" srcId="{99FEA72E-890F-4D73-8F74-7FBBA4C478A2}" destId="{349280F1-E694-45C4-AE99-0F1662AEE882}" srcOrd="1" destOrd="0" presId="urn:microsoft.com/office/officeart/2008/layout/HorizontalMultiLevelHierarchy"/>
    <dgm:cxn modelId="{632F25E8-CED3-4422-9378-E09A93394ED5}" type="presOf" srcId="{6C8C9A08-CA67-48A2-B409-2B2CB36BCFC9}" destId="{C3ABFB8C-614F-4BF5-BC90-842439177249}" srcOrd="1" destOrd="0" presId="urn:microsoft.com/office/officeart/2008/layout/HorizontalMultiLevelHierarchy"/>
    <dgm:cxn modelId="{101D08E9-45B1-47D2-AB05-1B3C3DF46BCF}" type="presOf" srcId="{B75AABB1-90CB-49B0-AF0E-674A78180C6D}" destId="{D76B1332-E4D9-476B-AAD5-2A1A49C3EC20}" srcOrd="0" destOrd="0" presId="urn:microsoft.com/office/officeart/2008/layout/HorizontalMultiLevelHierarchy"/>
    <dgm:cxn modelId="{69F216E9-EDDA-48E7-A9E5-6DC536E0B6DC}" srcId="{0026972C-9D4B-4578-BBF1-B6AB8154FF3C}" destId="{47C3722F-E24E-48E5-8AFC-394136990408}" srcOrd="5" destOrd="0" parTransId="{CE5BF796-8F48-4A6F-A6B7-549053BBDD5E}" sibTransId="{7FC668EE-A339-4BEE-BEB7-0BCA14A227C2}"/>
    <dgm:cxn modelId="{94BC04EA-84ED-4005-BC2C-222B5FBFCF03}" type="presOf" srcId="{6053AD41-7109-4212-AEF0-12889C1D07ED}" destId="{68F52DDE-EE31-44EC-95F3-44A0904FE143}" srcOrd="1" destOrd="0" presId="urn:microsoft.com/office/officeart/2008/layout/HorizontalMultiLevelHierarchy"/>
    <dgm:cxn modelId="{B53FA9EA-EADC-4876-8A88-09A6C463C5CA}" type="presOf" srcId="{6C35CBA5-9658-41C1-8CA3-3BCE50660C0C}" destId="{5DE5F9F3-F27E-408D-A388-5F98347CC71D}" srcOrd="0" destOrd="0" presId="urn:microsoft.com/office/officeart/2008/layout/HorizontalMultiLevelHierarchy"/>
    <dgm:cxn modelId="{692DF3EA-F4B3-41DE-8B35-C02000E433EE}" type="presOf" srcId="{8DC54F80-A481-45C8-83A8-BF464FCF099D}" destId="{E62AFA9A-A04A-4342-A332-88AC6EF17E08}" srcOrd="0" destOrd="0" presId="urn:microsoft.com/office/officeart/2008/layout/HorizontalMultiLevelHierarchy"/>
    <dgm:cxn modelId="{C536D2EB-2A45-420D-A768-52B699832680}" srcId="{0026972C-9D4B-4578-BBF1-B6AB8154FF3C}" destId="{0250FCFF-8281-437B-B2D4-4F605418E54F}" srcOrd="2" destOrd="0" parTransId="{61AA6249-7C16-492D-B16B-BF24CEC56D07}" sibTransId="{3B1E0410-67F5-4E7D-8A09-4F87502C94C4}"/>
    <dgm:cxn modelId="{B3F513EE-D5E7-4C21-8ADB-213A43E725DB}" type="presOf" srcId="{E4E846F6-D6C5-44BE-87BB-A80C615B4EEB}" destId="{55B6FCBA-BE95-491B-832C-A1F3E0499B53}" srcOrd="0" destOrd="0" presId="urn:microsoft.com/office/officeart/2008/layout/HorizontalMultiLevelHierarchy"/>
    <dgm:cxn modelId="{26EBB7EE-C3F8-46CD-A30F-73639FA0AC45}" type="presOf" srcId="{FE141DEA-18F4-4D25-B252-4B310430F46C}" destId="{F52EAB4E-90FB-40C3-99F2-AE1027407C93}" srcOrd="1" destOrd="0" presId="urn:microsoft.com/office/officeart/2008/layout/HorizontalMultiLevelHierarchy"/>
    <dgm:cxn modelId="{09F3D6EE-88EA-4FEF-BA1B-27AF784A8185}" srcId="{C70B707F-3777-4362-B3CF-1488E75DBA4F}" destId="{DF8E10B0-A49D-40AC-8CA1-6EBDF980DF68}" srcOrd="5" destOrd="0" parTransId="{EAD42F15-072D-4838-912F-837A672FC283}" sibTransId="{742EF528-3FC9-43CA-9120-37B7C42F0491}"/>
    <dgm:cxn modelId="{8A265AF0-34F6-4291-B75E-711D199C9D5B}" type="presOf" srcId="{681FC6BF-690C-4E79-8E7E-28CF59916FF9}" destId="{DAEB57E7-A885-443A-B40F-28686E84C048}" srcOrd="0" destOrd="0" presId="urn:microsoft.com/office/officeart/2008/layout/HorizontalMultiLevelHierarchy"/>
    <dgm:cxn modelId="{CD14B8F1-233F-469D-B681-DDF0641EF7B8}" srcId="{607BE103-1E03-4E3B-AD47-A3C20984CC71}" destId="{3B290337-11EA-49AB-B723-18C4E6B7F0CA}" srcOrd="5" destOrd="0" parTransId="{A38E5614-6881-44FE-A747-DCFB51C07B8C}" sibTransId="{02823EC0-0DC4-48FB-96D8-45CF613293AB}"/>
    <dgm:cxn modelId="{A13A9FF2-C1F2-4C9E-A82F-DBB71D510304}" type="presOf" srcId="{55DC395D-413B-4444-9BA8-7FB4D15A15A4}" destId="{CBC0A8D4-7348-4F74-82C3-34AAECD55FE5}" srcOrd="0" destOrd="0" presId="urn:microsoft.com/office/officeart/2008/layout/HorizontalMultiLevelHierarchy"/>
    <dgm:cxn modelId="{2064BDF5-D4B8-42C6-AD9A-56A6A6107438}" srcId="{4F463E4E-03FA-4EE5-8652-1F66AB5119C5}" destId="{E7ADE776-CC21-4551-A584-D6C6E259C9FF}" srcOrd="0" destOrd="0" parTransId="{02BF31B3-F981-44F0-9C72-F2C31D8DD218}" sibTransId="{183E8A3D-5A7D-4C5D-A714-F4094C3EBB84}"/>
    <dgm:cxn modelId="{8D1A18F6-53C0-410B-85C9-A7B2905F0B57}" type="presOf" srcId="{26C8423A-422A-4EE5-B5C1-6B6D243C0850}" destId="{8E4CBB94-A346-429B-A200-8BDE447F9CDF}" srcOrd="0" destOrd="0" presId="urn:microsoft.com/office/officeart/2008/layout/HorizontalMultiLevelHierarchy"/>
    <dgm:cxn modelId="{282934F7-5117-4137-9D2F-C5058BF767DA}" type="presOf" srcId="{92C065BD-936E-48A0-A2D4-FE730E02A6FC}" destId="{92B10560-1382-4199-B9E5-7D6D68B8EBEE}" srcOrd="0" destOrd="0" presId="urn:microsoft.com/office/officeart/2008/layout/HorizontalMultiLevelHierarchy"/>
    <dgm:cxn modelId="{221E85F8-4B4B-4DCD-8217-025DD9A75600}" srcId="{4BA863DC-DBD9-4F10-AC30-942CBEB72D8B}" destId="{33710FFC-A915-4824-8DBF-93EF56EC0956}" srcOrd="15" destOrd="0" parTransId="{1E3CD097-0E67-49AE-B71A-EC3ADA87B316}" sibTransId="{ADF1C389-15D2-49DA-9B39-17B80CE2C1FE}"/>
    <dgm:cxn modelId="{8D96B3F8-7D05-4CEE-B53E-7B85E9C8826C}" type="presOf" srcId="{33710FFC-A915-4824-8DBF-93EF56EC0956}" destId="{9683FA12-46F9-4F89-8639-D7EDE30EA9E8}" srcOrd="0" destOrd="0" presId="urn:microsoft.com/office/officeart/2008/layout/HorizontalMultiLevelHierarchy"/>
    <dgm:cxn modelId="{6E3F27F9-8B90-4AE4-B14E-FA47569EA20E}" srcId="{607BE103-1E03-4E3B-AD47-A3C20984CC71}" destId="{36F396F7-35B1-4569-804A-89A10925D220}" srcOrd="0" destOrd="0" parTransId="{B08B1DFD-85EB-4B8E-8558-E531BEA73AB5}" sibTransId="{BDBC01D8-B69F-46D6-B440-50A035B2F8F1}"/>
    <dgm:cxn modelId="{AFE7BDF9-AFE2-4E4D-9864-5C9972297B82}" type="presOf" srcId="{A7CA67E0-F880-492D-995D-163803FDC132}" destId="{65353E2F-07C6-49BB-8F99-785A4A0EED1B}" srcOrd="1" destOrd="0" presId="urn:microsoft.com/office/officeart/2008/layout/HorizontalMultiLevelHierarchy"/>
    <dgm:cxn modelId="{E606C5F9-5A78-43FB-8CC5-567E9AB50D60}" type="presOf" srcId="{BD70BAFB-1784-4E1F-9E38-78CFBF937948}" destId="{A98D6EB0-B976-4FA4-BCCA-79131BC80EB7}" srcOrd="0" destOrd="0" presId="urn:microsoft.com/office/officeart/2008/layout/HorizontalMultiLevelHierarchy"/>
    <dgm:cxn modelId="{16DB2EFA-9167-4E98-8E22-9FCEFBA2D276}" srcId="{4BA863DC-DBD9-4F10-AC30-942CBEB72D8B}" destId="{BE1804B6-183D-4A3A-A29B-1D0E7F106358}" srcOrd="6" destOrd="0" parTransId="{2F160E70-06F7-4CB0-89BD-F867231B0C67}" sibTransId="{C18B5688-B6D6-491C-9A53-3090990DDB31}"/>
    <dgm:cxn modelId="{6D45EAFA-B734-402C-9CA0-6DA2C2BA1068}" type="presOf" srcId="{5D5A0772-4768-41C1-8365-A180F7456060}" destId="{A5B47EC4-3E50-4D74-AE95-84FDE6D66680}" srcOrd="1" destOrd="0" presId="urn:microsoft.com/office/officeart/2008/layout/HorizontalMultiLevelHierarchy"/>
    <dgm:cxn modelId="{A06446FB-94F9-4FC1-9F95-D5034EBED890}" type="presOf" srcId="{0281248E-9FB6-45A1-B411-D58F4FEE51D1}" destId="{E2EC6A7C-16DC-4BE5-B0F7-6A88D101CCB9}" srcOrd="0" destOrd="0" presId="urn:microsoft.com/office/officeart/2008/layout/HorizontalMultiLevelHierarchy"/>
    <dgm:cxn modelId="{F80A36FC-BA66-4B2B-BE88-29D47AB9184C}" type="presOf" srcId="{E0215544-2E57-48F3-9264-53E385FA6730}" destId="{A13C7BE3-CE6F-45A6-B6C6-886B4280A8C7}" srcOrd="0" destOrd="0" presId="urn:microsoft.com/office/officeart/2008/layout/HorizontalMultiLevelHierarchy"/>
    <dgm:cxn modelId="{650B0AFD-2E50-4545-9151-44C2A1128B2B}" srcId="{D7F8FBE2-478F-418E-8A81-ECA5EC8DFD96}" destId="{54AC0459-2E84-45B9-AE33-9C03AE36A74B}" srcOrd="0" destOrd="0" parTransId="{C5C1A000-3D49-4525-9C22-96BF42DB3600}" sibTransId="{4B7EBEC8-D54E-4BE3-B56C-DC5CC82D6FC7}"/>
    <dgm:cxn modelId="{0A5025FD-9083-4426-86B6-27176CA69004}" srcId="{3A6E4101-ECD5-48E0-AB8E-3175A2297A1B}" destId="{CB74E334-03B8-4102-9BB3-18D457E01B62}" srcOrd="2" destOrd="0" parTransId="{A638B687-2C8D-404D-8196-78F1B2F29569}" sibTransId="{05F69521-8EEA-491D-BB9B-E5B3368E0D66}"/>
    <dgm:cxn modelId="{D52D69FD-E808-464E-ABEE-8780A5CC8007}" srcId="{607BE103-1E03-4E3B-AD47-A3C20984CC71}" destId="{F44F3497-6711-43F3-8A89-44B54B19BF07}" srcOrd="4" destOrd="0" parTransId="{D948EA4C-29B9-40DF-B548-67356D3672ED}" sibTransId="{05409236-70F5-4C87-A98D-7DD687CA4BA1}"/>
    <dgm:cxn modelId="{E58FFCFD-2836-446C-A389-695D0DCA6CB6}" type="presOf" srcId="{8AEFA197-2CA0-4CF8-82DC-A116ED23877E}" destId="{56DCCB07-8A1A-4C37-A463-237E485F694B}" srcOrd="0" destOrd="0" presId="urn:microsoft.com/office/officeart/2008/layout/HorizontalMultiLevelHierarchy"/>
    <dgm:cxn modelId="{71166EFF-456D-4224-BF7E-3F75E3D87F25}" type="presOf" srcId="{17A4871E-33F7-4D4B-8B7E-BAC7311105F5}" destId="{A36DE2E3-141D-4A6A-880C-94EDFE1DB850}" srcOrd="0" destOrd="0" presId="urn:microsoft.com/office/officeart/2008/layout/HorizontalMultiLevelHierarchy"/>
    <dgm:cxn modelId="{C9D8E9FF-B029-4D2A-A53B-015A77063875}" type="presOf" srcId="{0DC11E8D-445C-4406-926C-C56FACF06DAC}" destId="{BAE4B5F3-C7B0-49AF-88B9-D5DDE6B790F4}" srcOrd="0" destOrd="0" presId="urn:microsoft.com/office/officeart/2008/layout/HorizontalMultiLevelHierarchy"/>
    <dgm:cxn modelId="{23529929-7B4B-4076-9F33-A1BD61D063E2}" type="presParOf" srcId="{6E1CD0D1-E3E3-41A0-9B7C-40612D9E38CF}" destId="{985F96B5-69E4-4569-B48E-B137A7E64480}" srcOrd="0" destOrd="0" presId="urn:microsoft.com/office/officeart/2008/layout/HorizontalMultiLevelHierarchy"/>
    <dgm:cxn modelId="{661346E9-14EF-42BD-8891-83834D22BF3A}" type="presParOf" srcId="{985F96B5-69E4-4569-B48E-B137A7E64480}" destId="{F079AEED-06D6-4F39-A599-59952CCBBAE2}" srcOrd="0" destOrd="0" presId="urn:microsoft.com/office/officeart/2008/layout/HorizontalMultiLevelHierarchy"/>
    <dgm:cxn modelId="{7D01E8BC-2218-438A-B69B-4EE6219B51CB}" type="presParOf" srcId="{985F96B5-69E4-4569-B48E-B137A7E64480}" destId="{3AFF3BEF-F3F8-4058-92EC-5C5641B66B95}" srcOrd="1" destOrd="0" presId="urn:microsoft.com/office/officeart/2008/layout/HorizontalMultiLevelHierarchy"/>
    <dgm:cxn modelId="{72B5895E-AC6D-462E-AC49-F59C4E55EFC8}" type="presParOf" srcId="{3AFF3BEF-F3F8-4058-92EC-5C5641B66B95}" destId="{32C987A1-C0C4-4D60-BF05-A53FE673B628}" srcOrd="0" destOrd="0" presId="urn:microsoft.com/office/officeart/2008/layout/HorizontalMultiLevelHierarchy"/>
    <dgm:cxn modelId="{655F5D23-5C49-4AB8-9451-F45E840DA600}" type="presParOf" srcId="{32C987A1-C0C4-4D60-BF05-A53FE673B628}" destId="{D7CF273C-1892-40F0-905F-8677F5594C86}" srcOrd="0" destOrd="0" presId="urn:microsoft.com/office/officeart/2008/layout/HorizontalMultiLevelHierarchy"/>
    <dgm:cxn modelId="{C21139AC-1AA6-4D2A-9D8E-A0C934FD783B}" type="presParOf" srcId="{3AFF3BEF-F3F8-4058-92EC-5C5641B66B95}" destId="{DEB5E7A6-7AC2-4565-9691-9E433D7216B6}" srcOrd="1" destOrd="0" presId="urn:microsoft.com/office/officeart/2008/layout/HorizontalMultiLevelHierarchy"/>
    <dgm:cxn modelId="{84DE80D8-D817-460F-A1D3-C68A3A2273C8}" type="presParOf" srcId="{DEB5E7A6-7AC2-4565-9691-9E433D7216B6}" destId="{8862EB3B-73FC-418E-A492-36E97647C47E}" srcOrd="0" destOrd="0" presId="urn:microsoft.com/office/officeart/2008/layout/HorizontalMultiLevelHierarchy"/>
    <dgm:cxn modelId="{3F92FF85-080C-475E-B17A-E435001EA473}" type="presParOf" srcId="{DEB5E7A6-7AC2-4565-9691-9E433D7216B6}" destId="{39731DEB-8CEF-4BF7-9565-F111F4ADD7F5}" srcOrd="1" destOrd="0" presId="urn:microsoft.com/office/officeart/2008/layout/HorizontalMultiLevelHierarchy"/>
    <dgm:cxn modelId="{302D518E-C708-4597-96E7-81859EB8B5E1}" type="presParOf" srcId="{39731DEB-8CEF-4BF7-9565-F111F4ADD7F5}" destId="{A3D34D53-4035-49B0-BAC6-BFB9AEBB1674}" srcOrd="0" destOrd="0" presId="urn:microsoft.com/office/officeart/2008/layout/HorizontalMultiLevelHierarchy"/>
    <dgm:cxn modelId="{B87647DF-BE47-48A3-A7B1-A671AD2D083C}" type="presParOf" srcId="{A3D34D53-4035-49B0-BAC6-BFB9AEBB1674}" destId="{A39058EB-B0DF-446C-B191-A51F5AC7E60B}" srcOrd="0" destOrd="0" presId="urn:microsoft.com/office/officeart/2008/layout/HorizontalMultiLevelHierarchy"/>
    <dgm:cxn modelId="{4FB1AEAB-542C-4951-8FE1-572FCCBF00F0}" type="presParOf" srcId="{39731DEB-8CEF-4BF7-9565-F111F4ADD7F5}" destId="{C9A4977C-F3E9-490E-A5C4-171E945A1B5B}" srcOrd="1" destOrd="0" presId="urn:microsoft.com/office/officeart/2008/layout/HorizontalMultiLevelHierarchy"/>
    <dgm:cxn modelId="{5AEE7BC1-25AE-4CC5-9872-011070BBFE93}" type="presParOf" srcId="{C9A4977C-F3E9-490E-A5C4-171E945A1B5B}" destId="{0F8B7B1F-F97F-4F5F-8512-7F1729ECEB76}" srcOrd="0" destOrd="0" presId="urn:microsoft.com/office/officeart/2008/layout/HorizontalMultiLevelHierarchy"/>
    <dgm:cxn modelId="{86BCFEBE-B16D-4CC4-AD27-047887061E20}" type="presParOf" srcId="{C9A4977C-F3E9-490E-A5C4-171E945A1B5B}" destId="{BE088182-5DB2-43B7-ACD8-7943EF310B1B}" srcOrd="1" destOrd="0" presId="urn:microsoft.com/office/officeart/2008/layout/HorizontalMultiLevelHierarchy"/>
    <dgm:cxn modelId="{CF4F6EB1-5BF9-483D-BAE3-8B64651077CA}" type="presParOf" srcId="{39731DEB-8CEF-4BF7-9565-F111F4ADD7F5}" destId="{6F1A86E7-DF68-4D1D-977C-10CB2960BBEF}" srcOrd="2" destOrd="0" presId="urn:microsoft.com/office/officeart/2008/layout/HorizontalMultiLevelHierarchy"/>
    <dgm:cxn modelId="{27739A8D-E223-4283-AD1C-990AEE5847CE}" type="presParOf" srcId="{6F1A86E7-DF68-4D1D-977C-10CB2960BBEF}" destId="{A5360C32-9E77-4287-A1DA-2E739B47EE34}" srcOrd="0" destOrd="0" presId="urn:microsoft.com/office/officeart/2008/layout/HorizontalMultiLevelHierarchy"/>
    <dgm:cxn modelId="{1382F66A-BC97-45CB-ADFF-C7D3BE88679E}" type="presParOf" srcId="{39731DEB-8CEF-4BF7-9565-F111F4ADD7F5}" destId="{3CA98E5F-E0E5-45A0-846F-661BC605DD57}" srcOrd="3" destOrd="0" presId="urn:microsoft.com/office/officeart/2008/layout/HorizontalMultiLevelHierarchy"/>
    <dgm:cxn modelId="{65EE8B02-0446-4627-A01D-EA8C7E39B7BB}" type="presParOf" srcId="{3CA98E5F-E0E5-45A0-846F-661BC605DD57}" destId="{4B40B210-F5D9-4190-92C6-79A9347C2213}" srcOrd="0" destOrd="0" presId="urn:microsoft.com/office/officeart/2008/layout/HorizontalMultiLevelHierarchy"/>
    <dgm:cxn modelId="{D449F75F-2B10-46FD-BFF9-2CF6A542966F}" type="presParOf" srcId="{3CA98E5F-E0E5-45A0-846F-661BC605DD57}" destId="{B3FB72CB-0FAC-4BDB-A9E0-EA14E5607BCB}" srcOrd="1" destOrd="0" presId="urn:microsoft.com/office/officeart/2008/layout/HorizontalMultiLevelHierarchy"/>
    <dgm:cxn modelId="{4A35E5B9-6F21-4F81-AAED-E8C345462887}" type="presParOf" srcId="{39731DEB-8CEF-4BF7-9565-F111F4ADD7F5}" destId="{A360D4C2-3AFD-47BA-9A8D-A2FE55304B7C}" srcOrd="4" destOrd="0" presId="urn:microsoft.com/office/officeart/2008/layout/HorizontalMultiLevelHierarchy"/>
    <dgm:cxn modelId="{56EE027C-541C-4877-842F-97CE04065BF9}" type="presParOf" srcId="{A360D4C2-3AFD-47BA-9A8D-A2FE55304B7C}" destId="{3CAEDF5F-2958-4921-8D98-9F86C1D6C1B8}" srcOrd="0" destOrd="0" presId="urn:microsoft.com/office/officeart/2008/layout/HorizontalMultiLevelHierarchy"/>
    <dgm:cxn modelId="{82874CB5-CADD-4D64-89B2-3DDF5E979D8F}" type="presParOf" srcId="{39731DEB-8CEF-4BF7-9565-F111F4ADD7F5}" destId="{FD40AD38-0539-4255-8A04-AD659B2286CD}" srcOrd="5" destOrd="0" presId="urn:microsoft.com/office/officeart/2008/layout/HorizontalMultiLevelHierarchy"/>
    <dgm:cxn modelId="{42EC4D6B-1C05-4852-8301-C8623293CE2A}" type="presParOf" srcId="{FD40AD38-0539-4255-8A04-AD659B2286CD}" destId="{A219A5ED-2670-4BC5-B84D-242B978377F0}" srcOrd="0" destOrd="0" presId="urn:microsoft.com/office/officeart/2008/layout/HorizontalMultiLevelHierarchy"/>
    <dgm:cxn modelId="{3D293C80-0578-4B27-A002-78BFD8AA5E04}" type="presParOf" srcId="{FD40AD38-0539-4255-8A04-AD659B2286CD}" destId="{98A9D786-2957-4CA3-A92F-21766D020DFB}" srcOrd="1" destOrd="0" presId="urn:microsoft.com/office/officeart/2008/layout/HorizontalMultiLevelHierarchy"/>
    <dgm:cxn modelId="{5428139F-0E2D-4B96-A895-DC51770C29D4}" type="presParOf" srcId="{39731DEB-8CEF-4BF7-9565-F111F4ADD7F5}" destId="{92B10560-1382-4199-B9E5-7D6D68B8EBEE}" srcOrd="6" destOrd="0" presId="urn:microsoft.com/office/officeart/2008/layout/HorizontalMultiLevelHierarchy"/>
    <dgm:cxn modelId="{ED20DBC5-259D-48C0-A4CD-90DC01AC7D01}" type="presParOf" srcId="{92B10560-1382-4199-B9E5-7D6D68B8EBEE}" destId="{76472A64-0C76-4DEA-A3A2-E719B6F3E99C}" srcOrd="0" destOrd="0" presId="urn:microsoft.com/office/officeart/2008/layout/HorizontalMultiLevelHierarchy"/>
    <dgm:cxn modelId="{6D699331-7B07-4EC8-9188-26BB21C96FB3}" type="presParOf" srcId="{39731DEB-8CEF-4BF7-9565-F111F4ADD7F5}" destId="{89423828-C128-4F1C-A425-F8660D8366B7}" srcOrd="7" destOrd="0" presId="urn:microsoft.com/office/officeart/2008/layout/HorizontalMultiLevelHierarchy"/>
    <dgm:cxn modelId="{1AC9B004-09EB-4D1B-A8B0-C47B4E9E460B}" type="presParOf" srcId="{89423828-C128-4F1C-A425-F8660D8366B7}" destId="{D76B1332-E4D9-476B-AAD5-2A1A49C3EC20}" srcOrd="0" destOrd="0" presId="urn:microsoft.com/office/officeart/2008/layout/HorizontalMultiLevelHierarchy"/>
    <dgm:cxn modelId="{0236A1DA-40FE-48D2-8744-7E293322590F}" type="presParOf" srcId="{89423828-C128-4F1C-A425-F8660D8366B7}" destId="{F0C58A6F-D71A-4C92-A640-E99E0F4559E0}" srcOrd="1" destOrd="0" presId="urn:microsoft.com/office/officeart/2008/layout/HorizontalMultiLevelHierarchy"/>
    <dgm:cxn modelId="{C5E2F9A8-B76F-43F9-8A63-6B53E0B70FAD}" type="presParOf" srcId="{39731DEB-8CEF-4BF7-9565-F111F4ADD7F5}" destId="{45636798-5B3E-4006-AF3A-DB4F3C025157}" srcOrd="8" destOrd="0" presId="urn:microsoft.com/office/officeart/2008/layout/HorizontalMultiLevelHierarchy"/>
    <dgm:cxn modelId="{A942C629-4AD9-41C7-9BA4-C07180B1EAC8}" type="presParOf" srcId="{45636798-5B3E-4006-AF3A-DB4F3C025157}" destId="{3E71DFDB-B57E-4FA9-B2B0-A98472050F0E}" srcOrd="0" destOrd="0" presId="urn:microsoft.com/office/officeart/2008/layout/HorizontalMultiLevelHierarchy"/>
    <dgm:cxn modelId="{59425C24-31DB-4E29-A803-003011827640}" type="presParOf" srcId="{39731DEB-8CEF-4BF7-9565-F111F4ADD7F5}" destId="{D337E7A9-6CBC-4538-A95C-DBF0DEF259AA}" srcOrd="9" destOrd="0" presId="urn:microsoft.com/office/officeart/2008/layout/HorizontalMultiLevelHierarchy"/>
    <dgm:cxn modelId="{82632A77-A3F4-40E4-89D4-F7F5E9F7476B}" type="presParOf" srcId="{D337E7A9-6CBC-4538-A95C-DBF0DEF259AA}" destId="{35EF6F4C-1EEF-4CE0-B419-A339D6D2A66B}" srcOrd="0" destOrd="0" presId="urn:microsoft.com/office/officeart/2008/layout/HorizontalMultiLevelHierarchy"/>
    <dgm:cxn modelId="{67684816-0E6B-42E8-949F-2392A4F022A5}" type="presParOf" srcId="{D337E7A9-6CBC-4538-A95C-DBF0DEF259AA}" destId="{57E69B9E-1168-4815-8E07-F79A3DDBF347}" srcOrd="1" destOrd="0" presId="urn:microsoft.com/office/officeart/2008/layout/HorizontalMultiLevelHierarchy"/>
    <dgm:cxn modelId="{AF6191D7-5740-4D44-A89D-7B293EAB1A77}" type="presParOf" srcId="{39731DEB-8CEF-4BF7-9565-F111F4ADD7F5}" destId="{67C091B2-BDE3-4BB9-B106-F9A57F70A64B}" srcOrd="10" destOrd="0" presId="urn:microsoft.com/office/officeart/2008/layout/HorizontalMultiLevelHierarchy"/>
    <dgm:cxn modelId="{49F93CFF-9E78-4C5D-8329-8C4E00B64F20}" type="presParOf" srcId="{67C091B2-BDE3-4BB9-B106-F9A57F70A64B}" destId="{E123B909-092C-411E-93A0-2FFDB1611F8A}" srcOrd="0" destOrd="0" presId="urn:microsoft.com/office/officeart/2008/layout/HorizontalMultiLevelHierarchy"/>
    <dgm:cxn modelId="{328AD502-98D0-4A9F-9078-BAA18AE45479}" type="presParOf" srcId="{39731DEB-8CEF-4BF7-9565-F111F4ADD7F5}" destId="{C785C298-8DEB-48CA-B53C-C77C6FD9FB05}" srcOrd="11" destOrd="0" presId="urn:microsoft.com/office/officeart/2008/layout/HorizontalMultiLevelHierarchy"/>
    <dgm:cxn modelId="{409B7144-6B31-4AA6-AA1A-E24108C799A7}" type="presParOf" srcId="{C785C298-8DEB-48CA-B53C-C77C6FD9FB05}" destId="{F5C1D709-7F1E-4D5D-81A3-04581EBC8975}" srcOrd="0" destOrd="0" presId="urn:microsoft.com/office/officeart/2008/layout/HorizontalMultiLevelHierarchy"/>
    <dgm:cxn modelId="{A604D087-394B-4253-821F-E49097711CD9}" type="presParOf" srcId="{C785C298-8DEB-48CA-B53C-C77C6FD9FB05}" destId="{3F3BAC20-887A-4C66-886F-BB0FAE81B752}" srcOrd="1" destOrd="0" presId="urn:microsoft.com/office/officeart/2008/layout/HorizontalMultiLevelHierarchy"/>
    <dgm:cxn modelId="{9FA0432C-B447-4E64-887A-FB2E905F0CA0}" type="presParOf" srcId="{39731DEB-8CEF-4BF7-9565-F111F4ADD7F5}" destId="{CB41BD37-0C74-4AB5-8130-D3753873922D}" srcOrd="12" destOrd="0" presId="urn:microsoft.com/office/officeart/2008/layout/HorizontalMultiLevelHierarchy"/>
    <dgm:cxn modelId="{3208CC86-A6AD-47E2-BD97-2857B6277E26}" type="presParOf" srcId="{CB41BD37-0C74-4AB5-8130-D3753873922D}" destId="{8F01AF20-C885-46C4-8A41-D3477D8CCABB}" srcOrd="0" destOrd="0" presId="urn:microsoft.com/office/officeart/2008/layout/HorizontalMultiLevelHierarchy"/>
    <dgm:cxn modelId="{BC6F13BC-3254-4F75-BF3B-8065FE3C9749}" type="presParOf" srcId="{39731DEB-8CEF-4BF7-9565-F111F4ADD7F5}" destId="{456D04B9-EAEC-45EC-AACD-F6284FEEA56B}" srcOrd="13" destOrd="0" presId="urn:microsoft.com/office/officeart/2008/layout/HorizontalMultiLevelHierarchy"/>
    <dgm:cxn modelId="{8EC9D693-7DFA-4ED0-908C-3BFBD4CB1D5C}" type="presParOf" srcId="{456D04B9-EAEC-45EC-AACD-F6284FEEA56B}" destId="{86CC9532-9BAC-42EF-97E0-4D75C9B720EF}" srcOrd="0" destOrd="0" presId="urn:microsoft.com/office/officeart/2008/layout/HorizontalMultiLevelHierarchy"/>
    <dgm:cxn modelId="{42935DA6-5904-436D-9E61-A3EC339C8A94}" type="presParOf" srcId="{456D04B9-EAEC-45EC-AACD-F6284FEEA56B}" destId="{17C45D04-581B-4F7C-8FFC-D90A1D70025F}" srcOrd="1" destOrd="0" presId="urn:microsoft.com/office/officeart/2008/layout/HorizontalMultiLevelHierarchy"/>
    <dgm:cxn modelId="{54B22B0A-CF17-49FE-A842-07C1D7FF9EA1}" type="presParOf" srcId="{3AFF3BEF-F3F8-4058-92EC-5C5641B66B95}" destId="{579B0DAB-1D5E-4C14-A343-45E0C630E161}" srcOrd="2" destOrd="0" presId="urn:microsoft.com/office/officeart/2008/layout/HorizontalMultiLevelHierarchy"/>
    <dgm:cxn modelId="{8AC7A5F3-96A0-4EDD-9F77-46058233EA2B}" type="presParOf" srcId="{579B0DAB-1D5E-4C14-A343-45E0C630E161}" destId="{3F56115C-D36A-4225-AD5F-BDA1C7493F6D}" srcOrd="0" destOrd="0" presId="urn:microsoft.com/office/officeart/2008/layout/HorizontalMultiLevelHierarchy"/>
    <dgm:cxn modelId="{E40D5B0E-28DF-42BE-9832-674C9182131B}" type="presParOf" srcId="{3AFF3BEF-F3F8-4058-92EC-5C5641B66B95}" destId="{DC5A148F-9F3C-4998-8DAD-057E25A6F021}" srcOrd="3" destOrd="0" presId="urn:microsoft.com/office/officeart/2008/layout/HorizontalMultiLevelHierarchy"/>
    <dgm:cxn modelId="{AA02F703-81DB-4CA6-8A0F-C3A04D634EF1}" type="presParOf" srcId="{DC5A148F-9F3C-4998-8DAD-057E25A6F021}" destId="{B313111A-71E5-4E09-9EC4-376B18BE56A8}" srcOrd="0" destOrd="0" presId="urn:microsoft.com/office/officeart/2008/layout/HorizontalMultiLevelHierarchy"/>
    <dgm:cxn modelId="{19C0BB95-B3B1-4A8C-BAD3-AF5A2824DB34}" type="presParOf" srcId="{DC5A148F-9F3C-4998-8DAD-057E25A6F021}" destId="{9418DE2C-3562-4A2D-B340-AFBD85A74302}" srcOrd="1" destOrd="0" presId="urn:microsoft.com/office/officeart/2008/layout/HorizontalMultiLevelHierarchy"/>
    <dgm:cxn modelId="{86D040D2-ABDA-4219-A9D9-C2E4A953C66F}" type="presParOf" srcId="{9418DE2C-3562-4A2D-B340-AFBD85A74302}" destId="{D36A9983-7327-4F2C-B5D8-940904C98233}" srcOrd="0" destOrd="0" presId="urn:microsoft.com/office/officeart/2008/layout/HorizontalMultiLevelHierarchy"/>
    <dgm:cxn modelId="{E7D9FF9B-32E8-4FAC-968F-6B0817390088}" type="presParOf" srcId="{D36A9983-7327-4F2C-B5D8-940904C98233}" destId="{9AC54FDD-0331-4774-AD08-46210FDCBE17}" srcOrd="0" destOrd="0" presId="urn:microsoft.com/office/officeart/2008/layout/HorizontalMultiLevelHierarchy"/>
    <dgm:cxn modelId="{8178AE9A-22E0-40ED-85AF-D4ADCC9F70F4}" type="presParOf" srcId="{9418DE2C-3562-4A2D-B340-AFBD85A74302}" destId="{41D1F92E-FDF9-4E94-819D-069F7C5A6782}" srcOrd="1" destOrd="0" presId="urn:microsoft.com/office/officeart/2008/layout/HorizontalMultiLevelHierarchy"/>
    <dgm:cxn modelId="{709CE4D8-8CC5-4C76-B391-58A09DABA3EC}" type="presParOf" srcId="{41D1F92E-FDF9-4E94-819D-069F7C5A6782}" destId="{83993050-0946-4ABF-A363-9D89162327D0}" srcOrd="0" destOrd="0" presId="urn:microsoft.com/office/officeart/2008/layout/HorizontalMultiLevelHierarchy"/>
    <dgm:cxn modelId="{9F367938-C7D5-4F23-B778-D9111526C34F}" type="presParOf" srcId="{41D1F92E-FDF9-4E94-819D-069F7C5A6782}" destId="{55191E98-D25E-4018-ACFD-3A44FAC9585A}" srcOrd="1" destOrd="0" presId="urn:microsoft.com/office/officeart/2008/layout/HorizontalMultiLevelHierarchy"/>
    <dgm:cxn modelId="{BB612DBC-822F-4967-97BE-5374A01DE9F2}" type="presParOf" srcId="{55191E98-D25E-4018-ACFD-3A44FAC9585A}" destId="{87BF2783-B544-40EF-B421-145B00D4B29E}" srcOrd="0" destOrd="0" presId="urn:microsoft.com/office/officeart/2008/layout/HorizontalMultiLevelHierarchy"/>
    <dgm:cxn modelId="{C4909764-0222-4D19-9D12-2C768092CB31}" type="presParOf" srcId="{87BF2783-B544-40EF-B421-145B00D4B29E}" destId="{68F52DDE-EE31-44EC-95F3-44A0904FE143}" srcOrd="0" destOrd="0" presId="urn:microsoft.com/office/officeart/2008/layout/HorizontalMultiLevelHierarchy"/>
    <dgm:cxn modelId="{5632E391-30B4-45B2-9214-52EF64777298}" type="presParOf" srcId="{55191E98-D25E-4018-ACFD-3A44FAC9585A}" destId="{7BCDC068-780A-4673-8778-F6EB4D66AF6F}" srcOrd="1" destOrd="0" presId="urn:microsoft.com/office/officeart/2008/layout/HorizontalMultiLevelHierarchy"/>
    <dgm:cxn modelId="{03FBCB52-2C01-46EF-92E8-F20C65CA6308}" type="presParOf" srcId="{7BCDC068-780A-4673-8778-F6EB4D66AF6F}" destId="{5777769F-D073-4531-B53B-A1D29B81E818}" srcOrd="0" destOrd="0" presId="urn:microsoft.com/office/officeart/2008/layout/HorizontalMultiLevelHierarchy"/>
    <dgm:cxn modelId="{CE098DC2-82AE-4989-9770-7EB206EA74D3}" type="presParOf" srcId="{7BCDC068-780A-4673-8778-F6EB4D66AF6F}" destId="{A6782937-3DAA-4FCD-84E6-D99D2A07632B}" srcOrd="1" destOrd="0" presId="urn:microsoft.com/office/officeart/2008/layout/HorizontalMultiLevelHierarchy"/>
    <dgm:cxn modelId="{191A4630-A94E-40B6-9965-DA5CA6DC29C5}" type="presParOf" srcId="{A6782937-3DAA-4FCD-84E6-D99D2A07632B}" destId="{88A9EDBC-8083-4208-8723-8D5663D5E7D5}" srcOrd="0" destOrd="0" presId="urn:microsoft.com/office/officeart/2008/layout/HorizontalMultiLevelHierarchy"/>
    <dgm:cxn modelId="{C3466DE2-1B99-4B1B-8E8A-56651F04E74E}" type="presParOf" srcId="{88A9EDBC-8083-4208-8723-8D5663D5E7D5}" destId="{A5B47EC4-3E50-4D74-AE95-84FDE6D66680}" srcOrd="0" destOrd="0" presId="urn:microsoft.com/office/officeart/2008/layout/HorizontalMultiLevelHierarchy"/>
    <dgm:cxn modelId="{39F969EB-E1C6-427B-AC93-8FACA043E165}" type="presParOf" srcId="{A6782937-3DAA-4FCD-84E6-D99D2A07632B}" destId="{D36FB69C-5ED1-4935-AA90-39B30B0CD6FC}" srcOrd="1" destOrd="0" presId="urn:microsoft.com/office/officeart/2008/layout/HorizontalMultiLevelHierarchy"/>
    <dgm:cxn modelId="{9DC75E8F-50FB-4705-A4AE-6AFEF7F347B0}" type="presParOf" srcId="{D36FB69C-5ED1-4935-AA90-39B30B0CD6FC}" destId="{D632F68F-1D76-4C49-98BE-1E7FCF94EDA5}" srcOrd="0" destOrd="0" presId="urn:microsoft.com/office/officeart/2008/layout/HorizontalMultiLevelHierarchy"/>
    <dgm:cxn modelId="{C669AAF2-1746-41B1-BC1F-B63F3C878BF7}" type="presParOf" srcId="{D36FB69C-5ED1-4935-AA90-39B30B0CD6FC}" destId="{AC9E7B24-7ED4-4AF3-A204-374709EC60F3}" srcOrd="1" destOrd="0" presId="urn:microsoft.com/office/officeart/2008/layout/HorizontalMultiLevelHierarchy"/>
    <dgm:cxn modelId="{1771CA81-EFE7-4616-99C2-1EE4FF7189A1}" type="presParOf" srcId="{A6782937-3DAA-4FCD-84E6-D99D2A07632B}" destId="{FE3266DB-E2A0-48C3-AFE6-1561394A7699}" srcOrd="2" destOrd="0" presId="urn:microsoft.com/office/officeart/2008/layout/HorizontalMultiLevelHierarchy"/>
    <dgm:cxn modelId="{C84A894B-C15E-4139-B6C6-95F9C6710363}" type="presParOf" srcId="{FE3266DB-E2A0-48C3-AFE6-1561394A7699}" destId="{9249B5FB-05AF-4832-A71D-78401B267059}" srcOrd="0" destOrd="0" presId="urn:microsoft.com/office/officeart/2008/layout/HorizontalMultiLevelHierarchy"/>
    <dgm:cxn modelId="{5BB3E820-3E72-485E-B46A-3A1D6CD9C19C}" type="presParOf" srcId="{A6782937-3DAA-4FCD-84E6-D99D2A07632B}" destId="{4FF75A41-50EE-481D-B1F9-EFF9EB49CFB4}" srcOrd="3" destOrd="0" presId="urn:microsoft.com/office/officeart/2008/layout/HorizontalMultiLevelHierarchy"/>
    <dgm:cxn modelId="{8687EA61-0165-4B2F-9C68-E9B8BA9F0119}" type="presParOf" srcId="{4FF75A41-50EE-481D-B1F9-EFF9EB49CFB4}" destId="{BE5AB56A-8333-4644-87E8-22CF09160EE4}" srcOrd="0" destOrd="0" presId="urn:microsoft.com/office/officeart/2008/layout/HorizontalMultiLevelHierarchy"/>
    <dgm:cxn modelId="{AF9BE91F-66F8-4EEF-987B-36E104A39358}" type="presParOf" srcId="{4FF75A41-50EE-481D-B1F9-EFF9EB49CFB4}" destId="{CEC1F089-7372-462A-9CCF-09DDCFD99DB2}" srcOrd="1" destOrd="0" presId="urn:microsoft.com/office/officeart/2008/layout/HorizontalMultiLevelHierarchy"/>
    <dgm:cxn modelId="{5915F792-08FE-49AC-88DA-4873A45176B9}" type="presParOf" srcId="{CEC1F089-7372-462A-9CCF-09DDCFD99DB2}" destId="{043EC96C-5372-4888-8072-3A0E7D62942A}" srcOrd="0" destOrd="0" presId="urn:microsoft.com/office/officeart/2008/layout/HorizontalMultiLevelHierarchy"/>
    <dgm:cxn modelId="{61645D5B-C8F4-4C74-B14A-257AE7F73A55}" type="presParOf" srcId="{043EC96C-5372-4888-8072-3A0E7D62942A}" destId="{92A2E000-FE58-4079-9B86-8BA6E22CC4D8}" srcOrd="0" destOrd="0" presId="urn:microsoft.com/office/officeart/2008/layout/HorizontalMultiLevelHierarchy"/>
    <dgm:cxn modelId="{B5981A5B-183C-4244-AD91-282324C2C522}" type="presParOf" srcId="{CEC1F089-7372-462A-9CCF-09DDCFD99DB2}" destId="{09948F59-78C3-449F-BFC9-EF8FF0955EDB}" srcOrd="1" destOrd="0" presId="urn:microsoft.com/office/officeart/2008/layout/HorizontalMultiLevelHierarchy"/>
    <dgm:cxn modelId="{282E1DB7-7F17-49C8-A087-15F9B834E47B}" type="presParOf" srcId="{09948F59-78C3-449F-BFC9-EF8FF0955EDB}" destId="{05E13652-EB0A-45E2-949C-A054E119B01A}" srcOrd="0" destOrd="0" presId="urn:microsoft.com/office/officeart/2008/layout/HorizontalMultiLevelHierarchy"/>
    <dgm:cxn modelId="{5A1B90A3-E3BA-4C34-A2E7-5BDAE841B3B3}" type="presParOf" srcId="{09948F59-78C3-449F-BFC9-EF8FF0955EDB}" destId="{DA2D67CC-0A83-4CA8-A2C5-7CBCC47557E2}" srcOrd="1" destOrd="0" presId="urn:microsoft.com/office/officeart/2008/layout/HorizontalMultiLevelHierarchy"/>
    <dgm:cxn modelId="{C25EE6CA-F264-4506-90F0-0454883EA991}" type="presParOf" srcId="{CEC1F089-7372-462A-9CCF-09DDCFD99DB2}" destId="{E62AFA9A-A04A-4342-A332-88AC6EF17E08}" srcOrd="2" destOrd="0" presId="urn:microsoft.com/office/officeart/2008/layout/HorizontalMultiLevelHierarchy"/>
    <dgm:cxn modelId="{1C13E0F5-62D6-4636-8229-B92008D8DC96}" type="presParOf" srcId="{E62AFA9A-A04A-4342-A332-88AC6EF17E08}" destId="{20ED2E8E-D8EE-4B39-B48B-C043BBBEFB8E}" srcOrd="0" destOrd="0" presId="urn:microsoft.com/office/officeart/2008/layout/HorizontalMultiLevelHierarchy"/>
    <dgm:cxn modelId="{7A686C10-8993-4558-89F5-4E29A78E1368}" type="presParOf" srcId="{CEC1F089-7372-462A-9CCF-09DDCFD99DB2}" destId="{C43BCD0E-D2F1-4CDF-AE9B-0BB6BE951651}" srcOrd="3" destOrd="0" presId="urn:microsoft.com/office/officeart/2008/layout/HorizontalMultiLevelHierarchy"/>
    <dgm:cxn modelId="{9166F889-5F23-435C-907B-43B279A87123}" type="presParOf" srcId="{C43BCD0E-D2F1-4CDF-AE9B-0BB6BE951651}" destId="{9C1B5CB9-F182-4704-96E6-C82C97AEF521}" srcOrd="0" destOrd="0" presId="urn:microsoft.com/office/officeart/2008/layout/HorizontalMultiLevelHierarchy"/>
    <dgm:cxn modelId="{0EA26E30-40ED-4B62-9717-2F1518BED2AD}" type="presParOf" srcId="{C43BCD0E-D2F1-4CDF-AE9B-0BB6BE951651}" destId="{04EFABAF-7CFF-4072-BF41-E92E7BE7336B}" srcOrd="1" destOrd="0" presId="urn:microsoft.com/office/officeart/2008/layout/HorizontalMultiLevelHierarchy"/>
    <dgm:cxn modelId="{793AA04B-14D2-407B-A093-54606E07CA85}" type="presParOf" srcId="{CEC1F089-7372-462A-9CCF-09DDCFD99DB2}" destId="{D5272C69-B8A4-4CC2-BF11-1C62C9D48581}" srcOrd="4" destOrd="0" presId="urn:microsoft.com/office/officeart/2008/layout/HorizontalMultiLevelHierarchy"/>
    <dgm:cxn modelId="{820CB7DA-4513-463C-8BFD-C917631BBA65}" type="presParOf" srcId="{D5272C69-B8A4-4CC2-BF11-1C62C9D48581}" destId="{F12F34CF-49B8-4C52-B9F9-73A3C12DFEE9}" srcOrd="0" destOrd="0" presId="urn:microsoft.com/office/officeart/2008/layout/HorizontalMultiLevelHierarchy"/>
    <dgm:cxn modelId="{CD3BF978-9E59-4E21-81C5-FB042AD6D63D}" type="presParOf" srcId="{CEC1F089-7372-462A-9CCF-09DDCFD99DB2}" destId="{7FA3F9AF-6916-4662-B652-8B5A5D3F1427}" srcOrd="5" destOrd="0" presId="urn:microsoft.com/office/officeart/2008/layout/HorizontalMultiLevelHierarchy"/>
    <dgm:cxn modelId="{7E44E6B1-CD52-4956-BC5A-9240215E93AA}" type="presParOf" srcId="{7FA3F9AF-6916-4662-B652-8B5A5D3F1427}" destId="{79531C7D-D00C-4392-811A-4A3021911697}" srcOrd="0" destOrd="0" presId="urn:microsoft.com/office/officeart/2008/layout/HorizontalMultiLevelHierarchy"/>
    <dgm:cxn modelId="{9891DD7A-17A9-4DC4-B00E-56533481FAE5}" type="presParOf" srcId="{7FA3F9AF-6916-4662-B652-8B5A5D3F1427}" destId="{D6F15819-6B00-4646-8672-9E0833A4E9FC}" srcOrd="1" destOrd="0" presId="urn:microsoft.com/office/officeart/2008/layout/HorizontalMultiLevelHierarchy"/>
    <dgm:cxn modelId="{C17C08E0-6BE0-4C3A-88C6-B68330C059FD}" type="presParOf" srcId="{9418DE2C-3562-4A2D-B340-AFBD85A74302}" destId="{1BA5E417-F708-45EF-A320-FF07F0AD53B3}" srcOrd="2" destOrd="0" presId="urn:microsoft.com/office/officeart/2008/layout/HorizontalMultiLevelHierarchy"/>
    <dgm:cxn modelId="{270FB7FC-D8A2-49E3-9AE1-2B43AB68A5B4}" type="presParOf" srcId="{1BA5E417-F708-45EF-A320-FF07F0AD53B3}" destId="{3F0B78C3-FD5C-41E7-82F7-B46C55A779F3}" srcOrd="0" destOrd="0" presId="urn:microsoft.com/office/officeart/2008/layout/HorizontalMultiLevelHierarchy"/>
    <dgm:cxn modelId="{00D05DBC-805F-44F7-9264-BB67A67BB1E0}" type="presParOf" srcId="{9418DE2C-3562-4A2D-B340-AFBD85A74302}" destId="{7FD8ACEE-E269-4FE0-8EDB-9651482933CF}" srcOrd="3" destOrd="0" presId="urn:microsoft.com/office/officeart/2008/layout/HorizontalMultiLevelHierarchy"/>
    <dgm:cxn modelId="{3907E21A-B154-44F5-AB06-DEC1C2A3BBD2}" type="presParOf" srcId="{7FD8ACEE-E269-4FE0-8EDB-9651482933CF}" destId="{DE3DDED9-236B-48BD-ADB0-91FEAEA8BF38}" srcOrd="0" destOrd="0" presId="urn:microsoft.com/office/officeart/2008/layout/HorizontalMultiLevelHierarchy"/>
    <dgm:cxn modelId="{78589995-4AED-4C07-B21A-68F94996ED51}" type="presParOf" srcId="{7FD8ACEE-E269-4FE0-8EDB-9651482933CF}" destId="{59CF961F-02C8-4FCF-96F1-E159FE61D158}" srcOrd="1" destOrd="0" presId="urn:microsoft.com/office/officeart/2008/layout/HorizontalMultiLevelHierarchy"/>
    <dgm:cxn modelId="{88932EEE-6F3C-465A-9DBA-BB77A56D4F50}" type="presParOf" srcId="{59CF961F-02C8-4FCF-96F1-E159FE61D158}" destId="{0C840A6D-B5EA-4C4C-A785-72E3D0436342}" srcOrd="0" destOrd="0" presId="urn:microsoft.com/office/officeart/2008/layout/HorizontalMultiLevelHierarchy"/>
    <dgm:cxn modelId="{FABD3271-1FCE-4F71-B4F5-2D16D79A3BF1}" type="presParOf" srcId="{0C840A6D-B5EA-4C4C-A785-72E3D0436342}" destId="{88625A46-FB4E-4476-A6BB-B2890234D2CF}" srcOrd="0" destOrd="0" presId="urn:microsoft.com/office/officeart/2008/layout/HorizontalMultiLevelHierarchy"/>
    <dgm:cxn modelId="{6E7CA258-0176-4902-B289-53E294BB5B79}" type="presParOf" srcId="{59CF961F-02C8-4FCF-96F1-E159FE61D158}" destId="{9CACB024-FE94-4C35-B60F-BE0EC8B0DC6D}" srcOrd="1" destOrd="0" presId="urn:microsoft.com/office/officeart/2008/layout/HorizontalMultiLevelHierarchy"/>
    <dgm:cxn modelId="{491F661F-F80E-40F4-9EEE-F307BF783735}" type="presParOf" srcId="{9CACB024-FE94-4C35-B60F-BE0EC8B0DC6D}" destId="{3D43ED0B-DAFF-44EC-AC77-170C4561CFE6}" srcOrd="0" destOrd="0" presId="urn:microsoft.com/office/officeart/2008/layout/HorizontalMultiLevelHierarchy"/>
    <dgm:cxn modelId="{5D90B6C4-EBB8-4AC2-8897-EA1882966C86}" type="presParOf" srcId="{9CACB024-FE94-4C35-B60F-BE0EC8B0DC6D}" destId="{05CD6C64-517B-4D7F-A8E1-9E6BF050A05E}" srcOrd="1" destOrd="0" presId="urn:microsoft.com/office/officeart/2008/layout/HorizontalMultiLevelHierarchy"/>
    <dgm:cxn modelId="{AFDBCB4E-B398-4E81-928C-3A67CCE11B3C}" type="presParOf" srcId="{59CF961F-02C8-4FCF-96F1-E159FE61D158}" destId="{56007D90-4D88-4711-9150-92313A9A374E}" srcOrd="2" destOrd="0" presId="urn:microsoft.com/office/officeart/2008/layout/HorizontalMultiLevelHierarchy"/>
    <dgm:cxn modelId="{B70CBA65-DAE8-489A-ABB8-5175CAF57052}" type="presParOf" srcId="{56007D90-4D88-4711-9150-92313A9A374E}" destId="{C6FD5080-CDD4-40A4-9EFC-A2156B94A5AA}" srcOrd="0" destOrd="0" presId="urn:microsoft.com/office/officeart/2008/layout/HorizontalMultiLevelHierarchy"/>
    <dgm:cxn modelId="{0BF44A58-9CFE-4962-A385-5FB977DCC5EC}" type="presParOf" srcId="{59CF961F-02C8-4FCF-96F1-E159FE61D158}" destId="{34962524-3E3F-41B1-BD7D-CDDF9208FC35}" srcOrd="3" destOrd="0" presId="urn:microsoft.com/office/officeart/2008/layout/HorizontalMultiLevelHierarchy"/>
    <dgm:cxn modelId="{50EBF3C6-E3C1-4A0D-9855-FFE96B6B23CF}" type="presParOf" srcId="{34962524-3E3F-41B1-BD7D-CDDF9208FC35}" destId="{DAEB57E7-A885-443A-B40F-28686E84C048}" srcOrd="0" destOrd="0" presId="urn:microsoft.com/office/officeart/2008/layout/HorizontalMultiLevelHierarchy"/>
    <dgm:cxn modelId="{8AE8D281-25FA-4ADE-81B9-7E2DA3C03C01}" type="presParOf" srcId="{34962524-3E3F-41B1-BD7D-CDDF9208FC35}" destId="{3A6F55A2-6F86-41E3-A4A1-807491D50537}" srcOrd="1" destOrd="0" presId="urn:microsoft.com/office/officeart/2008/layout/HorizontalMultiLevelHierarchy"/>
    <dgm:cxn modelId="{B8210193-CC5B-498E-B2D7-B4F8045AC60C}" type="presParOf" srcId="{3A6F55A2-6F86-41E3-A4A1-807491D50537}" destId="{9F98B7B8-FDFE-489A-80F1-C0733DBB97A1}" srcOrd="0" destOrd="0" presId="urn:microsoft.com/office/officeart/2008/layout/HorizontalMultiLevelHierarchy"/>
    <dgm:cxn modelId="{2265CCFE-560B-4ADC-A941-E23B8B131863}" type="presParOf" srcId="{9F98B7B8-FDFE-489A-80F1-C0733DBB97A1}" destId="{F307988D-37A1-4926-A9F4-D3C019EA876F}" srcOrd="0" destOrd="0" presId="urn:microsoft.com/office/officeart/2008/layout/HorizontalMultiLevelHierarchy"/>
    <dgm:cxn modelId="{B7A6FCF9-D68B-483D-A5D2-09DC0D48B57E}" type="presParOf" srcId="{3A6F55A2-6F86-41E3-A4A1-807491D50537}" destId="{FFBDF0BA-21DD-4120-9A00-86BBD9C16C42}" srcOrd="1" destOrd="0" presId="urn:microsoft.com/office/officeart/2008/layout/HorizontalMultiLevelHierarchy"/>
    <dgm:cxn modelId="{678A9B76-C208-4609-9691-241D95E26B85}" type="presParOf" srcId="{FFBDF0BA-21DD-4120-9A00-86BBD9C16C42}" destId="{EEA6DC1C-048C-4E9E-AD6D-87A9359AC4BB}" srcOrd="0" destOrd="0" presId="urn:microsoft.com/office/officeart/2008/layout/HorizontalMultiLevelHierarchy"/>
    <dgm:cxn modelId="{35A66CC4-693A-4DE9-A2CE-F276C8A1ADD1}" type="presParOf" srcId="{FFBDF0BA-21DD-4120-9A00-86BBD9C16C42}" destId="{E6AAEB6A-6553-4B46-884F-9BC09823BF68}" srcOrd="1" destOrd="0" presId="urn:microsoft.com/office/officeart/2008/layout/HorizontalMultiLevelHierarchy"/>
    <dgm:cxn modelId="{B4B1DC85-E134-4018-928C-EB3A60C4E301}" type="presParOf" srcId="{9418DE2C-3562-4A2D-B340-AFBD85A74302}" destId="{5B18D16A-B9D0-4F03-AB64-41F6AD56EB14}" srcOrd="4" destOrd="0" presId="urn:microsoft.com/office/officeart/2008/layout/HorizontalMultiLevelHierarchy"/>
    <dgm:cxn modelId="{6CA2B63D-2BF5-48F8-8E57-9DFFC7C7E698}" type="presParOf" srcId="{5B18D16A-B9D0-4F03-AB64-41F6AD56EB14}" destId="{9E42F494-7D96-4533-BB1C-61EC17632506}" srcOrd="0" destOrd="0" presId="urn:microsoft.com/office/officeart/2008/layout/HorizontalMultiLevelHierarchy"/>
    <dgm:cxn modelId="{F35C7EC2-30C7-4F4F-AAA8-D22FF7D5B835}" type="presParOf" srcId="{9418DE2C-3562-4A2D-B340-AFBD85A74302}" destId="{133DFFEB-4AA4-46F7-ACF6-CDF435B578B5}" srcOrd="5" destOrd="0" presId="urn:microsoft.com/office/officeart/2008/layout/HorizontalMultiLevelHierarchy"/>
    <dgm:cxn modelId="{E534DBD1-0B91-4C8E-89DE-F9337150455A}" type="presParOf" srcId="{133DFFEB-4AA4-46F7-ACF6-CDF435B578B5}" destId="{991FF127-3F87-4C72-82D5-021A65CD6074}" srcOrd="0" destOrd="0" presId="urn:microsoft.com/office/officeart/2008/layout/HorizontalMultiLevelHierarchy"/>
    <dgm:cxn modelId="{78BEE93C-4FF2-4516-9E29-9069368BBF12}" type="presParOf" srcId="{133DFFEB-4AA4-46F7-ACF6-CDF435B578B5}" destId="{544BD32E-660F-4ACA-9DE5-459BF099BF7A}" srcOrd="1" destOrd="0" presId="urn:microsoft.com/office/officeart/2008/layout/HorizontalMultiLevelHierarchy"/>
    <dgm:cxn modelId="{AAF7F61C-080E-488E-B29F-CBBFAA9BF1B2}" type="presParOf" srcId="{544BD32E-660F-4ACA-9DE5-459BF099BF7A}" destId="{9A4DA35D-E6A1-44DB-B3BF-649B74CCAC86}" srcOrd="0" destOrd="0" presId="urn:microsoft.com/office/officeart/2008/layout/HorizontalMultiLevelHierarchy"/>
    <dgm:cxn modelId="{2A251D08-76BB-48A8-9A50-F93CA9FDF1D9}" type="presParOf" srcId="{9A4DA35D-E6A1-44DB-B3BF-649B74CCAC86}" destId="{F1BD431B-C103-469C-974D-E5EB6B0A7B6F}" srcOrd="0" destOrd="0" presId="urn:microsoft.com/office/officeart/2008/layout/HorizontalMultiLevelHierarchy"/>
    <dgm:cxn modelId="{72287C99-97AD-4D55-B96A-0D5322CBD860}" type="presParOf" srcId="{544BD32E-660F-4ACA-9DE5-459BF099BF7A}" destId="{651BCBFD-BF30-4701-8D7A-39B50A79FD17}" srcOrd="1" destOrd="0" presId="urn:microsoft.com/office/officeart/2008/layout/HorizontalMultiLevelHierarchy"/>
    <dgm:cxn modelId="{6374388D-3BE9-4372-99E3-AB97B7EA0EAE}" type="presParOf" srcId="{651BCBFD-BF30-4701-8D7A-39B50A79FD17}" destId="{7B9BE80F-8189-462F-B1F7-FFE96EBAFA27}" srcOrd="0" destOrd="0" presId="urn:microsoft.com/office/officeart/2008/layout/HorizontalMultiLevelHierarchy"/>
    <dgm:cxn modelId="{017D0034-B7CF-47F8-B33B-3B907CD72CB2}" type="presParOf" srcId="{651BCBFD-BF30-4701-8D7A-39B50A79FD17}" destId="{3B03418E-9077-4956-BA3D-7CFE58FB72A9}" srcOrd="1" destOrd="0" presId="urn:microsoft.com/office/officeart/2008/layout/HorizontalMultiLevelHierarchy"/>
    <dgm:cxn modelId="{B7D75679-12C0-4EDD-918A-179B802CBD2B}" type="presParOf" srcId="{3B03418E-9077-4956-BA3D-7CFE58FB72A9}" destId="{BECBC0B1-1654-42B4-8570-B3843E66E703}" srcOrd="0" destOrd="0" presId="urn:microsoft.com/office/officeart/2008/layout/HorizontalMultiLevelHierarchy"/>
    <dgm:cxn modelId="{C7E6202A-A35A-42E0-A9A7-A907FB688E3B}" type="presParOf" srcId="{BECBC0B1-1654-42B4-8570-B3843E66E703}" destId="{C3ABFB8C-614F-4BF5-BC90-842439177249}" srcOrd="0" destOrd="0" presId="urn:microsoft.com/office/officeart/2008/layout/HorizontalMultiLevelHierarchy"/>
    <dgm:cxn modelId="{FB1DEB65-30DF-452E-BCA1-487431D308F8}" type="presParOf" srcId="{3B03418E-9077-4956-BA3D-7CFE58FB72A9}" destId="{E0FE93DD-A2FA-41F1-89AE-90861AB65398}" srcOrd="1" destOrd="0" presId="urn:microsoft.com/office/officeart/2008/layout/HorizontalMultiLevelHierarchy"/>
    <dgm:cxn modelId="{2FA53C08-6299-4E9D-A1A3-7739EBC51014}" type="presParOf" srcId="{E0FE93DD-A2FA-41F1-89AE-90861AB65398}" destId="{03C9B075-4FE6-40D5-8070-7E7CBC1558EE}" srcOrd="0" destOrd="0" presId="urn:microsoft.com/office/officeart/2008/layout/HorizontalMultiLevelHierarchy"/>
    <dgm:cxn modelId="{D2456887-45EA-43D6-8CD1-36C0E4FF33EE}" type="presParOf" srcId="{E0FE93DD-A2FA-41F1-89AE-90861AB65398}" destId="{BC9B573C-868B-4D6E-B750-A50CA46CBB5B}" srcOrd="1" destOrd="0" presId="urn:microsoft.com/office/officeart/2008/layout/HorizontalMultiLevelHierarchy"/>
    <dgm:cxn modelId="{EA1BEAEB-E367-4075-A2E1-4008422788E1}" type="presParOf" srcId="{BC9B573C-868B-4D6E-B750-A50CA46CBB5B}" destId="{9CE3CEF6-0640-494D-94A7-F0FE87E00B8A}" srcOrd="0" destOrd="0" presId="urn:microsoft.com/office/officeart/2008/layout/HorizontalMultiLevelHierarchy"/>
    <dgm:cxn modelId="{FB5A8925-39D6-4B63-A3EA-A8B73282DFED}" type="presParOf" srcId="{9CE3CEF6-0640-494D-94A7-F0FE87E00B8A}" destId="{2BE72E6D-EA4C-426F-80D0-76FA05EFE9F5}" srcOrd="0" destOrd="0" presId="urn:microsoft.com/office/officeart/2008/layout/HorizontalMultiLevelHierarchy"/>
    <dgm:cxn modelId="{2D819267-BD1A-4832-815D-51805F1837C4}" type="presParOf" srcId="{BC9B573C-868B-4D6E-B750-A50CA46CBB5B}" destId="{4F7BFAC2-6856-478A-BCEF-1BF0189642B5}" srcOrd="1" destOrd="0" presId="urn:microsoft.com/office/officeart/2008/layout/HorizontalMultiLevelHierarchy"/>
    <dgm:cxn modelId="{E44C77CA-17B1-41DD-9640-EE467A7CCD2D}" type="presParOf" srcId="{4F7BFAC2-6856-478A-BCEF-1BF0189642B5}" destId="{55B6FCBA-BE95-491B-832C-A1F3E0499B53}" srcOrd="0" destOrd="0" presId="urn:microsoft.com/office/officeart/2008/layout/HorizontalMultiLevelHierarchy"/>
    <dgm:cxn modelId="{98C5B37B-7763-4CF7-B8DE-DBB42DDFD52A}" type="presParOf" srcId="{4F7BFAC2-6856-478A-BCEF-1BF0189642B5}" destId="{2B15F868-68F2-40D8-A2D6-2730DED4BE70}" srcOrd="1" destOrd="0" presId="urn:microsoft.com/office/officeart/2008/layout/HorizontalMultiLevelHierarchy"/>
    <dgm:cxn modelId="{5E2BA8A5-F794-4CEB-B56E-3436C3C7AB2D}" type="presParOf" srcId="{3B03418E-9077-4956-BA3D-7CFE58FB72A9}" destId="{6F1FB7DE-9976-449C-A235-A2419652E9AF}" srcOrd="2" destOrd="0" presId="urn:microsoft.com/office/officeart/2008/layout/HorizontalMultiLevelHierarchy"/>
    <dgm:cxn modelId="{C3ED9962-CF04-40E1-8ED3-6F16E13AACB7}" type="presParOf" srcId="{6F1FB7DE-9976-449C-A235-A2419652E9AF}" destId="{5A73AC18-AE66-4487-9127-FC23C59B4627}" srcOrd="0" destOrd="0" presId="urn:microsoft.com/office/officeart/2008/layout/HorizontalMultiLevelHierarchy"/>
    <dgm:cxn modelId="{36B2AEC1-B3E3-4287-9DB6-3391034CAB76}" type="presParOf" srcId="{3B03418E-9077-4956-BA3D-7CFE58FB72A9}" destId="{CF26EB29-B0D1-458D-8211-C50A5890D6D1}" srcOrd="3" destOrd="0" presId="urn:microsoft.com/office/officeart/2008/layout/HorizontalMultiLevelHierarchy"/>
    <dgm:cxn modelId="{34D2AA94-6D4B-43FE-BFFA-5CABF18E13A8}" type="presParOf" srcId="{CF26EB29-B0D1-458D-8211-C50A5890D6D1}" destId="{54167CF8-CFDD-4FC1-B09F-67050F16307F}" srcOrd="0" destOrd="0" presId="urn:microsoft.com/office/officeart/2008/layout/HorizontalMultiLevelHierarchy"/>
    <dgm:cxn modelId="{1C214CE3-2BCE-467F-8B6E-0E71412E916E}" type="presParOf" srcId="{CF26EB29-B0D1-458D-8211-C50A5890D6D1}" destId="{1A4E4B68-64C1-4B40-ACEF-0ADE06124F96}" srcOrd="1" destOrd="0" presId="urn:microsoft.com/office/officeart/2008/layout/HorizontalMultiLevelHierarchy"/>
    <dgm:cxn modelId="{7DEC1AD7-F4BD-499C-B61E-713B34A9D9D2}" type="presParOf" srcId="{1A4E4B68-64C1-4B40-ACEF-0ADE06124F96}" destId="{BAE4B5F3-C7B0-49AF-88B9-D5DDE6B790F4}" srcOrd="0" destOrd="0" presId="urn:microsoft.com/office/officeart/2008/layout/HorizontalMultiLevelHierarchy"/>
    <dgm:cxn modelId="{12B16F64-7F67-4864-BC63-146B6D1713A7}" type="presParOf" srcId="{BAE4B5F3-C7B0-49AF-88B9-D5DDE6B790F4}" destId="{80D351E5-24AC-4442-B8C9-C9E2AB13575D}" srcOrd="0" destOrd="0" presId="urn:microsoft.com/office/officeart/2008/layout/HorizontalMultiLevelHierarchy"/>
    <dgm:cxn modelId="{352664E2-DFB1-40C0-BF4F-D7E45EDF8D03}" type="presParOf" srcId="{1A4E4B68-64C1-4B40-ACEF-0ADE06124F96}" destId="{6CDC14A0-39A3-4900-97E1-DE6BED499281}" srcOrd="1" destOrd="0" presId="urn:microsoft.com/office/officeart/2008/layout/HorizontalMultiLevelHierarchy"/>
    <dgm:cxn modelId="{1023CD10-AF44-447A-86E6-AA016E7E4562}" type="presParOf" srcId="{6CDC14A0-39A3-4900-97E1-DE6BED499281}" destId="{E2EC6A7C-16DC-4BE5-B0F7-6A88D101CCB9}" srcOrd="0" destOrd="0" presId="urn:microsoft.com/office/officeart/2008/layout/HorizontalMultiLevelHierarchy"/>
    <dgm:cxn modelId="{BBD091E4-B520-450C-93A4-C84C7B75BCBA}" type="presParOf" srcId="{6CDC14A0-39A3-4900-97E1-DE6BED499281}" destId="{958792F2-2A84-4AF6-8F3F-425A2FEDFBB5}" srcOrd="1" destOrd="0" presId="urn:microsoft.com/office/officeart/2008/layout/HorizontalMultiLevelHierarchy"/>
    <dgm:cxn modelId="{C8E3749D-AC73-447E-8BA7-04F872C30ED3}" type="presParOf" srcId="{1A4E4B68-64C1-4B40-ACEF-0ADE06124F96}" destId="{A98D6EB0-B976-4FA4-BCCA-79131BC80EB7}" srcOrd="2" destOrd="0" presId="urn:microsoft.com/office/officeart/2008/layout/HorizontalMultiLevelHierarchy"/>
    <dgm:cxn modelId="{B0B7A7A9-4B92-4E4A-89C0-73E0F4916639}" type="presParOf" srcId="{A98D6EB0-B976-4FA4-BCCA-79131BC80EB7}" destId="{280EB2E6-9721-4EF3-97C7-513B549535E8}" srcOrd="0" destOrd="0" presId="urn:microsoft.com/office/officeart/2008/layout/HorizontalMultiLevelHierarchy"/>
    <dgm:cxn modelId="{BF892F66-3034-49CB-A56A-5F35479B6F95}" type="presParOf" srcId="{1A4E4B68-64C1-4B40-ACEF-0ADE06124F96}" destId="{A91893C6-8CEC-4FEE-8BB3-99F07C3C3EED}" srcOrd="3" destOrd="0" presId="urn:microsoft.com/office/officeart/2008/layout/HorizontalMultiLevelHierarchy"/>
    <dgm:cxn modelId="{69E40877-6A6B-4440-8DD3-2BBB562E9782}" type="presParOf" srcId="{A91893C6-8CEC-4FEE-8BB3-99F07C3C3EED}" destId="{1FB5F42A-6F51-4241-A477-4A0F02DA0CE0}" srcOrd="0" destOrd="0" presId="urn:microsoft.com/office/officeart/2008/layout/HorizontalMultiLevelHierarchy"/>
    <dgm:cxn modelId="{0318D5D6-07B4-4885-91DF-64C56EA67294}" type="presParOf" srcId="{A91893C6-8CEC-4FEE-8BB3-99F07C3C3EED}" destId="{0C0B3BDC-F2C0-403C-B65C-6E35B35223A0}" srcOrd="1" destOrd="0" presId="urn:microsoft.com/office/officeart/2008/layout/HorizontalMultiLevelHierarchy"/>
    <dgm:cxn modelId="{133E23ED-85CF-4BEB-9465-2F2529C6FEB3}" type="presParOf" srcId="{1A4E4B68-64C1-4B40-ACEF-0ADE06124F96}" destId="{0B00FBA1-6EBD-4907-980A-13B090098CA9}" srcOrd="4" destOrd="0" presId="urn:microsoft.com/office/officeart/2008/layout/HorizontalMultiLevelHierarchy"/>
    <dgm:cxn modelId="{F4967837-DB03-4E57-B45D-E3938E59328E}" type="presParOf" srcId="{0B00FBA1-6EBD-4907-980A-13B090098CA9}" destId="{5F1192CB-4B70-4738-991D-7ED2832FB16A}" srcOrd="0" destOrd="0" presId="urn:microsoft.com/office/officeart/2008/layout/HorizontalMultiLevelHierarchy"/>
    <dgm:cxn modelId="{E2E44414-0B78-43DD-913A-1333951A45B9}" type="presParOf" srcId="{1A4E4B68-64C1-4B40-ACEF-0ADE06124F96}" destId="{A28B0BAD-615C-4C7B-891A-9FE621B18264}" srcOrd="5" destOrd="0" presId="urn:microsoft.com/office/officeart/2008/layout/HorizontalMultiLevelHierarchy"/>
    <dgm:cxn modelId="{DD92A199-2857-4D9C-A8C2-0E5DCB5B3CF7}" type="presParOf" srcId="{A28B0BAD-615C-4C7B-891A-9FE621B18264}" destId="{2A36C5B4-F06D-46E3-B713-7A9E643ACC9D}" srcOrd="0" destOrd="0" presId="urn:microsoft.com/office/officeart/2008/layout/HorizontalMultiLevelHierarchy"/>
    <dgm:cxn modelId="{B594B984-9EAC-48FC-97A9-A65D95F8237C}" type="presParOf" srcId="{A28B0BAD-615C-4C7B-891A-9FE621B18264}" destId="{22A302D9-E993-46D7-8E4D-31DBB7DF91CD}" srcOrd="1" destOrd="0" presId="urn:microsoft.com/office/officeart/2008/layout/HorizontalMultiLevelHierarchy"/>
    <dgm:cxn modelId="{01FB6900-7C47-4642-B615-64C66A9A4B29}" type="presParOf" srcId="{22A302D9-E993-46D7-8E4D-31DBB7DF91CD}" destId="{86BBEDAF-F48C-421B-8750-D7D2BF23F60E}" srcOrd="0" destOrd="0" presId="urn:microsoft.com/office/officeart/2008/layout/HorizontalMultiLevelHierarchy"/>
    <dgm:cxn modelId="{43A655BE-5F83-4044-8C7D-4F0AC20FA524}" type="presParOf" srcId="{86BBEDAF-F48C-421B-8750-D7D2BF23F60E}" destId="{E3A3B170-3D88-42FF-A082-D4137D9BF400}" srcOrd="0" destOrd="0" presId="urn:microsoft.com/office/officeart/2008/layout/HorizontalMultiLevelHierarchy"/>
    <dgm:cxn modelId="{B697220F-2537-4A60-9298-94B51A2064AB}" type="presParOf" srcId="{22A302D9-E993-46D7-8E4D-31DBB7DF91CD}" destId="{05BC290C-0A82-4918-9A4A-302B71ABC7EA}" srcOrd="1" destOrd="0" presId="urn:microsoft.com/office/officeart/2008/layout/HorizontalMultiLevelHierarchy"/>
    <dgm:cxn modelId="{9E0075D5-6BC0-4663-8280-61348AB0980C}" type="presParOf" srcId="{05BC290C-0A82-4918-9A4A-302B71ABC7EA}" destId="{E62023EF-BAC3-4271-8EF0-C0A1DA2585A5}" srcOrd="0" destOrd="0" presId="urn:microsoft.com/office/officeart/2008/layout/HorizontalMultiLevelHierarchy"/>
    <dgm:cxn modelId="{D2EFBFA4-EF63-43D9-B2BA-82B07745862F}" type="presParOf" srcId="{05BC290C-0A82-4918-9A4A-302B71ABC7EA}" destId="{041E5B97-9BC9-4899-BA43-E64D151B4B76}" srcOrd="1" destOrd="0" presId="urn:microsoft.com/office/officeart/2008/layout/HorizontalMultiLevelHierarchy"/>
    <dgm:cxn modelId="{C29F0984-EA0E-48F8-B700-E71EE36D6A29}" type="presParOf" srcId="{1A4E4B68-64C1-4B40-ACEF-0ADE06124F96}" destId="{8A3F94F3-FD7A-4369-A525-CDB24E927089}" srcOrd="6" destOrd="0" presId="urn:microsoft.com/office/officeart/2008/layout/HorizontalMultiLevelHierarchy"/>
    <dgm:cxn modelId="{A86F42B8-C710-4306-8B81-5BD2A266B76E}" type="presParOf" srcId="{8A3F94F3-FD7A-4369-A525-CDB24E927089}" destId="{6363233F-F318-4BA2-AB63-17541235ABD9}" srcOrd="0" destOrd="0" presId="urn:microsoft.com/office/officeart/2008/layout/HorizontalMultiLevelHierarchy"/>
    <dgm:cxn modelId="{529D992C-938B-4988-AC3C-202E990EB2C7}" type="presParOf" srcId="{1A4E4B68-64C1-4B40-ACEF-0ADE06124F96}" destId="{09B05557-23D8-4FB4-9616-394FBAE70365}" srcOrd="7" destOrd="0" presId="urn:microsoft.com/office/officeart/2008/layout/HorizontalMultiLevelHierarchy"/>
    <dgm:cxn modelId="{E3BF85D4-BE28-4EC2-A345-455147FB3700}" type="presParOf" srcId="{09B05557-23D8-4FB4-9616-394FBAE70365}" destId="{8E4CBB94-A346-429B-A200-8BDE447F9CDF}" srcOrd="0" destOrd="0" presId="urn:microsoft.com/office/officeart/2008/layout/HorizontalMultiLevelHierarchy"/>
    <dgm:cxn modelId="{18033C7D-B658-4D81-91CC-CEE71876DDC1}" type="presParOf" srcId="{09B05557-23D8-4FB4-9616-394FBAE70365}" destId="{EFE4E1B8-5374-4A0A-8FDF-B433A6B8691F}" srcOrd="1" destOrd="0" presId="urn:microsoft.com/office/officeart/2008/layout/HorizontalMultiLevelHierarchy"/>
    <dgm:cxn modelId="{4E752CFF-24B0-4132-B9B0-B2AA4D2B34CA}" type="presParOf" srcId="{1A4E4B68-64C1-4B40-ACEF-0ADE06124F96}" destId="{6004A9FE-B6E0-475C-8D57-F0FAD146C574}" srcOrd="8" destOrd="0" presId="urn:microsoft.com/office/officeart/2008/layout/HorizontalMultiLevelHierarchy"/>
    <dgm:cxn modelId="{D085D036-7329-4726-A12E-0FD100F1B011}" type="presParOf" srcId="{6004A9FE-B6E0-475C-8D57-F0FAD146C574}" destId="{301CDDBD-9739-4B8D-A704-C0AB7F3AA3B6}" srcOrd="0" destOrd="0" presId="urn:microsoft.com/office/officeart/2008/layout/HorizontalMultiLevelHierarchy"/>
    <dgm:cxn modelId="{8F1CF36B-825B-4BC9-AF11-130E9A632117}" type="presParOf" srcId="{1A4E4B68-64C1-4B40-ACEF-0ADE06124F96}" destId="{4076D7D1-F50D-4F3D-B3C0-B8F5FA7D6799}" srcOrd="9" destOrd="0" presId="urn:microsoft.com/office/officeart/2008/layout/HorizontalMultiLevelHierarchy"/>
    <dgm:cxn modelId="{C4156F36-1864-4305-B71F-9D2879F3C365}" type="presParOf" srcId="{4076D7D1-F50D-4F3D-B3C0-B8F5FA7D6799}" destId="{2C00066A-CDC4-49CB-9CAE-0A85C9B2C2D1}" srcOrd="0" destOrd="0" presId="urn:microsoft.com/office/officeart/2008/layout/HorizontalMultiLevelHierarchy"/>
    <dgm:cxn modelId="{A87D9487-926C-4210-92B0-BAFBB738C28C}" type="presParOf" srcId="{4076D7D1-F50D-4F3D-B3C0-B8F5FA7D6799}" destId="{5A31CBBF-D1AD-44A9-80D9-4AF4D6C38B06}" srcOrd="1" destOrd="0" presId="urn:microsoft.com/office/officeart/2008/layout/HorizontalMultiLevelHierarchy"/>
    <dgm:cxn modelId="{E2A7C11E-67C8-4DBB-A09E-ABDEA003C6F4}" type="presParOf" srcId="{1A4E4B68-64C1-4B40-ACEF-0ADE06124F96}" destId="{40BAEBD7-BA64-47BB-9463-659FF761C814}" srcOrd="10" destOrd="0" presId="urn:microsoft.com/office/officeart/2008/layout/HorizontalMultiLevelHierarchy"/>
    <dgm:cxn modelId="{56EF6664-B334-4606-900E-67F6BC339FDA}" type="presParOf" srcId="{40BAEBD7-BA64-47BB-9463-659FF761C814}" destId="{156AFA4B-E8BD-407B-A22A-D0179BB4D898}" srcOrd="0" destOrd="0" presId="urn:microsoft.com/office/officeart/2008/layout/HorizontalMultiLevelHierarchy"/>
    <dgm:cxn modelId="{7F685E42-6CBC-4A7A-9AB9-8DA826361FE4}" type="presParOf" srcId="{1A4E4B68-64C1-4B40-ACEF-0ADE06124F96}" destId="{E94F1E12-7341-4F85-865C-AB14FBD760D1}" srcOrd="11" destOrd="0" presId="urn:microsoft.com/office/officeart/2008/layout/HorizontalMultiLevelHierarchy"/>
    <dgm:cxn modelId="{8DAFEEA0-20CA-4FCC-925D-3042173874F6}" type="presParOf" srcId="{E94F1E12-7341-4F85-865C-AB14FBD760D1}" destId="{5DB4CCE4-2EA6-4212-90FC-814950D92B3B}" srcOrd="0" destOrd="0" presId="urn:microsoft.com/office/officeart/2008/layout/HorizontalMultiLevelHierarchy"/>
    <dgm:cxn modelId="{9C9EB8E7-5BBF-4F31-9F95-0D42290A5968}" type="presParOf" srcId="{E94F1E12-7341-4F85-865C-AB14FBD760D1}" destId="{F1712688-B2B4-4CC3-A618-9F0DBECFF879}" srcOrd="1" destOrd="0" presId="urn:microsoft.com/office/officeart/2008/layout/HorizontalMultiLevelHierarchy"/>
    <dgm:cxn modelId="{E441060F-36AE-4404-880C-ADF3E00EFBD6}" type="presParOf" srcId="{544BD32E-660F-4ACA-9DE5-459BF099BF7A}" destId="{FA52D468-B704-4974-8733-AAF41DCDCEBD}" srcOrd="2" destOrd="0" presId="urn:microsoft.com/office/officeart/2008/layout/HorizontalMultiLevelHierarchy"/>
    <dgm:cxn modelId="{395ABE55-7364-4C37-8FCA-59114736ACCE}" type="presParOf" srcId="{FA52D468-B704-4974-8733-AAF41DCDCEBD}" destId="{0F40F55F-3A6B-44CB-BB59-CE717B97F6C5}" srcOrd="0" destOrd="0" presId="urn:microsoft.com/office/officeart/2008/layout/HorizontalMultiLevelHierarchy"/>
    <dgm:cxn modelId="{A07C0043-B21B-4DD0-9B73-5FF867081B23}" type="presParOf" srcId="{544BD32E-660F-4ACA-9DE5-459BF099BF7A}" destId="{93AB7BA1-1299-40EF-851C-1C2DFC640A9A}" srcOrd="3" destOrd="0" presId="urn:microsoft.com/office/officeart/2008/layout/HorizontalMultiLevelHierarchy"/>
    <dgm:cxn modelId="{2815287B-1713-4513-A71F-90AA47431E0F}" type="presParOf" srcId="{93AB7BA1-1299-40EF-851C-1C2DFC640A9A}" destId="{9224497C-5AD3-4217-911E-65009C780393}" srcOrd="0" destOrd="0" presId="urn:microsoft.com/office/officeart/2008/layout/HorizontalMultiLevelHierarchy"/>
    <dgm:cxn modelId="{A7B021E1-AD8C-4354-A2F8-3DCDB70B9731}" type="presParOf" srcId="{93AB7BA1-1299-40EF-851C-1C2DFC640A9A}" destId="{E02F69A9-0877-427C-920B-D94C8C77420F}" srcOrd="1" destOrd="0" presId="urn:microsoft.com/office/officeart/2008/layout/HorizontalMultiLevelHierarchy"/>
    <dgm:cxn modelId="{14C3CD2D-CC13-4620-B638-9141C569D7F6}" type="presParOf" srcId="{E02F69A9-0877-427C-920B-D94C8C77420F}" destId="{1DC386C1-AE20-4FCA-B33A-FCC3B9C6F920}" srcOrd="0" destOrd="0" presId="urn:microsoft.com/office/officeart/2008/layout/HorizontalMultiLevelHierarchy"/>
    <dgm:cxn modelId="{522A1903-50CD-4EAC-9A1B-538D66E5D03C}" type="presParOf" srcId="{1DC386C1-AE20-4FCA-B33A-FCC3B9C6F920}" destId="{C297D370-C637-4DE0-89E4-95C4D2EBF235}" srcOrd="0" destOrd="0" presId="urn:microsoft.com/office/officeart/2008/layout/HorizontalMultiLevelHierarchy"/>
    <dgm:cxn modelId="{A1AF5C97-6F95-4A1E-B119-6FC37A6F91D6}" type="presParOf" srcId="{E02F69A9-0877-427C-920B-D94C8C77420F}" destId="{2DAD4A35-4803-4026-ACD3-41F7FDB8F9DB}" srcOrd="1" destOrd="0" presId="urn:microsoft.com/office/officeart/2008/layout/HorizontalMultiLevelHierarchy"/>
    <dgm:cxn modelId="{357141E7-BEE3-46F9-8872-6CB7A797B681}" type="presParOf" srcId="{2DAD4A35-4803-4026-ACD3-41F7FDB8F9DB}" destId="{2E2E7D4D-F6A4-40E7-BAAD-2401BAD0DC30}" srcOrd="0" destOrd="0" presId="urn:microsoft.com/office/officeart/2008/layout/HorizontalMultiLevelHierarchy"/>
    <dgm:cxn modelId="{B873F59D-FBFC-48F0-96AB-431BCCEF245B}" type="presParOf" srcId="{2DAD4A35-4803-4026-ACD3-41F7FDB8F9DB}" destId="{E092D68A-2C50-4204-B515-CEA46F0C92B0}" srcOrd="1" destOrd="0" presId="urn:microsoft.com/office/officeart/2008/layout/HorizontalMultiLevelHierarchy"/>
    <dgm:cxn modelId="{85A311CA-BE2C-4789-9702-81BF3F841B90}" type="presParOf" srcId="{E092D68A-2C50-4204-B515-CEA46F0C92B0}" destId="{CBC0A8D4-7348-4F74-82C3-34AAECD55FE5}" srcOrd="0" destOrd="0" presId="urn:microsoft.com/office/officeart/2008/layout/HorizontalMultiLevelHierarchy"/>
    <dgm:cxn modelId="{ED87087A-337B-47ED-A278-38BC19BF960C}" type="presParOf" srcId="{CBC0A8D4-7348-4F74-82C3-34AAECD55FE5}" destId="{B3453AEF-CC68-4B56-B3A8-9CAF37431514}" srcOrd="0" destOrd="0" presId="urn:microsoft.com/office/officeart/2008/layout/HorizontalMultiLevelHierarchy"/>
    <dgm:cxn modelId="{74E8E290-B225-4018-93D2-61EA693A3493}" type="presParOf" srcId="{E092D68A-2C50-4204-B515-CEA46F0C92B0}" destId="{FB08AB24-1A3F-4486-9CF1-AEABF1DDE400}" srcOrd="1" destOrd="0" presId="urn:microsoft.com/office/officeart/2008/layout/HorizontalMultiLevelHierarchy"/>
    <dgm:cxn modelId="{B9FAEC64-AEDA-4489-BE55-AFED8FE82082}" type="presParOf" srcId="{FB08AB24-1A3F-4486-9CF1-AEABF1DDE400}" destId="{D49BF016-C73D-46B8-929B-112940662BBE}" srcOrd="0" destOrd="0" presId="urn:microsoft.com/office/officeart/2008/layout/HorizontalMultiLevelHierarchy"/>
    <dgm:cxn modelId="{4F54764D-5E8E-4432-B6D4-37AE1DE82E78}" type="presParOf" srcId="{FB08AB24-1A3F-4486-9CF1-AEABF1DDE400}" destId="{9EC11E42-B474-4D97-8A1C-712B323848C9}" srcOrd="1" destOrd="0" presId="urn:microsoft.com/office/officeart/2008/layout/HorizontalMultiLevelHierarchy"/>
    <dgm:cxn modelId="{4FF75BEB-3563-4CED-9672-E7AF65D2D2DF}" type="presParOf" srcId="{E092D68A-2C50-4204-B515-CEA46F0C92B0}" destId="{3988B45A-D104-44D3-ACD6-C71E2A74D475}" srcOrd="2" destOrd="0" presId="urn:microsoft.com/office/officeart/2008/layout/HorizontalMultiLevelHierarchy"/>
    <dgm:cxn modelId="{7688672C-A51F-4922-B340-322C16C3EC30}" type="presParOf" srcId="{3988B45A-D104-44D3-ACD6-C71E2A74D475}" destId="{3B271370-6778-4536-828E-1C942A739A98}" srcOrd="0" destOrd="0" presId="urn:microsoft.com/office/officeart/2008/layout/HorizontalMultiLevelHierarchy"/>
    <dgm:cxn modelId="{57B6EDC7-11DA-4C4F-9758-1D36F500BB8B}" type="presParOf" srcId="{E092D68A-2C50-4204-B515-CEA46F0C92B0}" destId="{B9E484E1-5116-42DB-8FBE-C624F827F5D2}" srcOrd="3" destOrd="0" presId="urn:microsoft.com/office/officeart/2008/layout/HorizontalMultiLevelHierarchy"/>
    <dgm:cxn modelId="{7DA37E7B-E2A7-48A4-B232-B6D9787AB619}" type="presParOf" srcId="{B9E484E1-5116-42DB-8FBE-C624F827F5D2}" destId="{0349AA63-A981-400C-B1F0-11055F9ADC50}" srcOrd="0" destOrd="0" presId="urn:microsoft.com/office/officeart/2008/layout/HorizontalMultiLevelHierarchy"/>
    <dgm:cxn modelId="{8E9D210E-BF45-44FF-88A5-67D3D3586007}" type="presParOf" srcId="{B9E484E1-5116-42DB-8FBE-C624F827F5D2}" destId="{F6A5930D-859E-4B38-B344-56C376DCC779}" srcOrd="1" destOrd="0" presId="urn:microsoft.com/office/officeart/2008/layout/HorizontalMultiLevelHierarchy"/>
    <dgm:cxn modelId="{FFD81AAF-8681-45BF-AD38-0F2A2759D8B4}" type="presParOf" srcId="{E092D68A-2C50-4204-B515-CEA46F0C92B0}" destId="{47F03871-538C-4602-8435-B8D0DA18E0C1}" srcOrd="4" destOrd="0" presId="urn:microsoft.com/office/officeart/2008/layout/HorizontalMultiLevelHierarchy"/>
    <dgm:cxn modelId="{7EB94881-70B5-47DB-9CB4-4DD917D0E717}" type="presParOf" srcId="{47F03871-538C-4602-8435-B8D0DA18E0C1}" destId="{E0F9C2BD-F415-4021-9E50-2979D0886D05}" srcOrd="0" destOrd="0" presId="urn:microsoft.com/office/officeart/2008/layout/HorizontalMultiLevelHierarchy"/>
    <dgm:cxn modelId="{526C6447-BFAD-44C2-BCC5-1F6635A51D62}" type="presParOf" srcId="{E092D68A-2C50-4204-B515-CEA46F0C92B0}" destId="{AE9CC420-2B53-4F05-B792-0127FA181588}" srcOrd="5" destOrd="0" presId="urn:microsoft.com/office/officeart/2008/layout/HorizontalMultiLevelHierarchy"/>
    <dgm:cxn modelId="{50FEC2C7-31A1-47BC-BF96-D101AC49DDE1}" type="presParOf" srcId="{AE9CC420-2B53-4F05-B792-0127FA181588}" destId="{BB0AD811-D940-46BF-9CE6-A84C2E57F75E}" srcOrd="0" destOrd="0" presId="urn:microsoft.com/office/officeart/2008/layout/HorizontalMultiLevelHierarchy"/>
    <dgm:cxn modelId="{1A811047-BB7F-45D2-B0FE-C19086F60E15}" type="presParOf" srcId="{AE9CC420-2B53-4F05-B792-0127FA181588}" destId="{E97FB02D-F5DA-4038-8B22-840A8F368C48}" srcOrd="1" destOrd="0" presId="urn:microsoft.com/office/officeart/2008/layout/HorizontalMultiLevelHierarchy"/>
    <dgm:cxn modelId="{FFD61E86-F3F9-445B-9619-A494438964C7}" type="presParOf" srcId="{E092D68A-2C50-4204-B515-CEA46F0C92B0}" destId="{B342D557-A557-447F-9A43-78305F02C41B}" srcOrd="6" destOrd="0" presId="urn:microsoft.com/office/officeart/2008/layout/HorizontalMultiLevelHierarchy"/>
    <dgm:cxn modelId="{9360DEEF-821C-4071-B968-3E5DBC3BADFE}" type="presParOf" srcId="{B342D557-A557-447F-9A43-78305F02C41B}" destId="{4F9939B6-A00C-4F51-ADFE-617BC3CE5A22}" srcOrd="0" destOrd="0" presId="urn:microsoft.com/office/officeart/2008/layout/HorizontalMultiLevelHierarchy"/>
    <dgm:cxn modelId="{27FA6CE6-DD52-4DD0-9AEA-ED650BFCD76B}" type="presParOf" srcId="{E092D68A-2C50-4204-B515-CEA46F0C92B0}" destId="{7609A950-DF1A-4039-A062-BBA31103830C}" srcOrd="7" destOrd="0" presId="urn:microsoft.com/office/officeart/2008/layout/HorizontalMultiLevelHierarchy"/>
    <dgm:cxn modelId="{74FB2B28-3DFC-48E1-A143-6A9D428A09E1}" type="presParOf" srcId="{7609A950-DF1A-4039-A062-BBA31103830C}" destId="{34E26911-6250-4B5A-ACA1-913BEAA74119}" srcOrd="0" destOrd="0" presId="urn:microsoft.com/office/officeart/2008/layout/HorizontalMultiLevelHierarchy"/>
    <dgm:cxn modelId="{82D9B0BA-3269-4B3A-B508-55B42A9556A2}" type="presParOf" srcId="{7609A950-DF1A-4039-A062-BBA31103830C}" destId="{BDF5A88F-FFDD-45AE-A26B-AE50977EE925}" srcOrd="1" destOrd="0" presId="urn:microsoft.com/office/officeart/2008/layout/HorizontalMultiLevelHierarchy"/>
    <dgm:cxn modelId="{490F55A6-077C-4911-AB0D-D97CA9E9ABF9}" type="presParOf" srcId="{E092D68A-2C50-4204-B515-CEA46F0C92B0}" destId="{5EA09FBE-9F90-4485-B9E4-FAC689B46915}" srcOrd="8" destOrd="0" presId="urn:microsoft.com/office/officeart/2008/layout/HorizontalMultiLevelHierarchy"/>
    <dgm:cxn modelId="{5F44A00F-3E8E-4527-83D3-39D1FEA40DEE}" type="presParOf" srcId="{5EA09FBE-9F90-4485-B9E4-FAC689B46915}" destId="{65353E2F-07C6-49BB-8F99-785A4A0EED1B}" srcOrd="0" destOrd="0" presId="urn:microsoft.com/office/officeart/2008/layout/HorizontalMultiLevelHierarchy"/>
    <dgm:cxn modelId="{E72AEA92-6F83-42C9-B9A7-B6149156E393}" type="presParOf" srcId="{E092D68A-2C50-4204-B515-CEA46F0C92B0}" destId="{5F5F62C9-30EF-4157-9107-32A58251AD5A}" srcOrd="9" destOrd="0" presId="urn:microsoft.com/office/officeart/2008/layout/HorizontalMultiLevelHierarchy"/>
    <dgm:cxn modelId="{3FF7C4A8-B3B9-4EBC-B3A2-06495AA68E9C}" type="presParOf" srcId="{5F5F62C9-30EF-4157-9107-32A58251AD5A}" destId="{A36DE2E3-141D-4A6A-880C-94EDFE1DB850}" srcOrd="0" destOrd="0" presId="urn:microsoft.com/office/officeart/2008/layout/HorizontalMultiLevelHierarchy"/>
    <dgm:cxn modelId="{32CBEEB3-05D2-412F-84BB-F8704DE7A942}" type="presParOf" srcId="{5F5F62C9-30EF-4157-9107-32A58251AD5A}" destId="{77CE317C-B8C7-4970-ADB9-15004309955B}" srcOrd="1" destOrd="0" presId="urn:microsoft.com/office/officeart/2008/layout/HorizontalMultiLevelHierarchy"/>
    <dgm:cxn modelId="{8DA4FD92-38E1-429A-83C7-C23DFB3E33E0}" type="presParOf" srcId="{E092D68A-2C50-4204-B515-CEA46F0C92B0}" destId="{B8687C1E-86E1-4709-A718-A86B38F80637}" srcOrd="10" destOrd="0" presId="urn:microsoft.com/office/officeart/2008/layout/HorizontalMultiLevelHierarchy"/>
    <dgm:cxn modelId="{EBC14DD0-1663-4ECC-B8A5-E2BEC7F128D3}" type="presParOf" srcId="{B8687C1E-86E1-4709-A718-A86B38F80637}" destId="{FE0846CD-8143-4C30-B7A6-2A15527917FA}" srcOrd="0" destOrd="0" presId="urn:microsoft.com/office/officeart/2008/layout/HorizontalMultiLevelHierarchy"/>
    <dgm:cxn modelId="{02AE17DE-68B7-4F99-948A-3134DDBA3AF3}" type="presParOf" srcId="{E092D68A-2C50-4204-B515-CEA46F0C92B0}" destId="{17C1059F-EC7C-434F-B809-F4620267CD61}" srcOrd="11" destOrd="0" presId="urn:microsoft.com/office/officeart/2008/layout/HorizontalMultiLevelHierarchy"/>
    <dgm:cxn modelId="{90B24C34-09DF-4240-8B02-67FE387EF2D1}" type="presParOf" srcId="{17C1059F-EC7C-434F-B809-F4620267CD61}" destId="{77407ACF-30DB-4EB2-8A7B-CF5CE49009CD}" srcOrd="0" destOrd="0" presId="urn:microsoft.com/office/officeart/2008/layout/HorizontalMultiLevelHierarchy"/>
    <dgm:cxn modelId="{293C6821-550F-4CDB-99CE-BC56D2905D2E}" type="presParOf" srcId="{17C1059F-EC7C-434F-B809-F4620267CD61}" destId="{A5D46A26-B51C-42D3-A1B1-2EAF3553CC41}" srcOrd="1" destOrd="0" presId="urn:microsoft.com/office/officeart/2008/layout/HorizontalMultiLevelHierarchy"/>
    <dgm:cxn modelId="{922217DA-E90E-43F1-B88B-6BA5057DC472}" type="presParOf" srcId="{E092D68A-2C50-4204-B515-CEA46F0C92B0}" destId="{40BD69FF-1990-4119-8DCA-5E03DE055850}" srcOrd="12" destOrd="0" presId="urn:microsoft.com/office/officeart/2008/layout/HorizontalMultiLevelHierarchy"/>
    <dgm:cxn modelId="{42317E5A-943F-4344-ADF5-E01B574BD5D2}" type="presParOf" srcId="{40BD69FF-1990-4119-8DCA-5E03DE055850}" destId="{B012C46D-FEA2-4039-A9B9-F4034ACFAD7D}" srcOrd="0" destOrd="0" presId="urn:microsoft.com/office/officeart/2008/layout/HorizontalMultiLevelHierarchy"/>
    <dgm:cxn modelId="{F999AA38-F2F3-447E-84AE-7A6F67179F0B}" type="presParOf" srcId="{E092D68A-2C50-4204-B515-CEA46F0C92B0}" destId="{5631180F-0603-4F2E-877E-323DE4CB1E27}" srcOrd="13" destOrd="0" presId="urn:microsoft.com/office/officeart/2008/layout/HorizontalMultiLevelHierarchy"/>
    <dgm:cxn modelId="{093E61F2-82EC-4A8E-A142-183E3F3FBAF8}" type="presParOf" srcId="{5631180F-0603-4F2E-877E-323DE4CB1E27}" destId="{80D820B7-B355-4D98-A82C-F50536791D3E}" srcOrd="0" destOrd="0" presId="urn:microsoft.com/office/officeart/2008/layout/HorizontalMultiLevelHierarchy"/>
    <dgm:cxn modelId="{44A17ACD-5837-4A2D-A81A-0AA12D0299DB}" type="presParOf" srcId="{5631180F-0603-4F2E-877E-323DE4CB1E27}" destId="{C22368C0-8C80-4540-A125-70F3A991ADA0}" srcOrd="1" destOrd="0" presId="urn:microsoft.com/office/officeart/2008/layout/HorizontalMultiLevelHierarchy"/>
    <dgm:cxn modelId="{F73DDDE0-A1D2-4B99-B587-63A8D68BA20F}" type="presParOf" srcId="{E092D68A-2C50-4204-B515-CEA46F0C92B0}" destId="{6C2C1BE9-AC82-4F70-9C40-0E6DFD2EF8A6}" srcOrd="14" destOrd="0" presId="urn:microsoft.com/office/officeart/2008/layout/HorizontalMultiLevelHierarchy"/>
    <dgm:cxn modelId="{E3BD532D-4E68-483A-9367-641E26C458E9}" type="presParOf" srcId="{6C2C1BE9-AC82-4F70-9C40-0E6DFD2EF8A6}" destId="{A3415D10-E366-4871-91F3-DB58BDC45748}" srcOrd="0" destOrd="0" presId="urn:microsoft.com/office/officeart/2008/layout/HorizontalMultiLevelHierarchy"/>
    <dgm:cxn modelId="{F8A87ECD-1C43-470F-AB4A-52E84FCDD8B8}" type="presParOf" srcId="{E092D68A-2C50-4204-B515-CEA46F0C92B0}" destId="{3F690D23-5B45-4065-91BE-0A6E27933323}" srcOrd="15" destOrd="0" presId="urn:microsoft.com/office/officeart/2008/layout/HorizontalMultiLevelHierarchy"/>
    <dgm:cxn modelId="{0AE70E89-F862-4AD4-9F65-AE220320C4DC}" type="presParOf" srcId="{3F690D23-5B45-4065-91BE-0A6E27933323}" destId="{919E2487-84B7-46FA-9ABB-B653B7772A61}" srcOrd="0" destOrd="0" presId="urn:microsoft.com/office/officeart/2008/layout/HorizontalMultiLevelHierarchy"/>
    <dgm:cxn modelId="{2D007CD8-45E4-4FD3-A290-902C1B63062F}" type="presParOf" srcId="{3F690D23-5B45-4065-91BE-0A6E27933323}" destId="{FAB6EABA-869D-4196-AEDD-EE3F119325D9}" srcOrd="1" destOrd="0" presId="urn:microsoft.com/office/officeart/2008/layout/HorizontalMultiLevelHierarchy"/>
    <dgm:cxn modelId="{9BF5266E-110C-4AA2-9D1D-7C2698DA9303}" type="presParOf" srcId="{E092D68A-2C50-4204-B515-CEA46F0C92B0}" destId="{4426E1A2-9A5D-43B5-A11A-E3669921B061}" srcOrd="16" destOrd="0" presId="urn:microsoft.com/office/officeart/2008/layout/HorizontalMultiLevelHierarchy"/>
    <dgm:cxn modelId="{5C767ED9-3E60-4680-AFB0-4667702FEAF0}" type="presParOf" srcId="{4426E1A2-9A5D-43B5-A11A-E3669921B061}" destId="{349280F1-E694-45C4-AE99-0F1662AEE882}" srcOrd="0" destOrd="0" presId="urn:microsoft.com/office/officeart/2008/layout/HorizontalMultiLevelHierarchy"/>
    <dgm:cxn modelId="{795C7AD6-AB80-45C1-9F66-90FA90253F2E}" type="presParOf" srcId="{E092D68A-2C50-4204-B515-CEA46F0C92B0}" destId="{4180086B-5998-4789-B8BC-A65631DA706D}" srcOrd="17" destOrd="0" presId="urn:microsoft.com/office/officeart/2008/layout/HorizontalMultiLevelHierarchy"/>
    <dgm:cxn modelId="{9BF98E2D-9519-454C-8D41-7E52BAF6F4C2}" type="presParOf" srcId="{4180086B-5998-4789-B8BC-A65631DA706D}" destId="{E7074E9A-24A9-48CC-98D8-E9EB5382052F}" srcOrd="0" destOrd="0" presId="urn:microsoft.com/office/officeart/2008/layout/HorizontalMultiLevelHierarchy"/>
    <dgm:cxn modelId="{CC89EA04-8E79-4927-AE87-F45321A8D1C4}" type="presParOf" srcId="{4180086B-5998-4789-B8BC-A65631DA706D}" destId="{DBA7A745-F95A-4E84-B1D5-388E80CEAA38}" srcOrd="1" destOrd="0" presId="urn:microsoft.com/office/officeart/2008/layout/HorizontalMultiLevelHierarchy"/>
    <dgm:cxn modelId="{F0F6336F-7AFF-4B92-88F0-2FD7595C31B4}" type="presParOf" srcId="{E092D68A-2C50-4204-B515-CEA46F0C92B0}" destId="{A9E34142-5C1D-4A4E-B5EE-4BB62EF89B60}" srcOrd="18" destOrd="0" presId="urn:microsoft.com/office/officeart/2008/layout/HorizontalMultiLevelHierarchy"/>
    <dgm:cxn modelId="{12DBDD30-A4D9-4F1D-ADBE-B6CC13B176CD}" type="presParOf" srcId="{A9E34142-5C1D-4A4E-B5EE-4BB62EF89B60}" destId="{C1578B12-B4C0-46D6-88D0-DBA10DA34FA9}" srcOrd="0" destOrd="0" presId="urn:microsoft.com/office/officeart/2008/layout/HorizontalMultiLevelHierarchy"/>
    <dgm:cxn modelId="{FF3D86A3-A394-48F9-AF80-159E20E361A4}" type="presParOf" srcId="{E092D68A-2C50-4204-B515-CEA46F0C92B0}" destId="{F3D43677-9EFA-4D08-B65F-11545B20DDA4}" srcOrd="19" destOrd="0" presId="urn:microsoft.com/office/officeart/2008/layout/HorizontalMultiLevelHierarchy"/>
    <dgm:cxn modelId="{49BEEC30-41AF-4558-AF36-0C9BCE30BF0E}" type="presParOf" srcId="{F3D43677-9EFA-4D08-B65F-11545B20DDA4}" destId="{30354EBE-69AC-4F3E-8267-A05F30BCD167}" srcOrd="0" destOrd="0" presId="urn:microsoft.com/office/officeart/2008/layout/HorizontalMultiLevelHierarchy"/>
    <dgm:cxn modelId="{EDBB820A-5CB8-4304-A721-34DAFA95F457}" type="presParOf" srcId="{F3D43677-9EFA-4D08-B65F-11545B20DDA4}" destId="{27D37583-0B32-4BE4-BD7B-7EEB3AEA183F}" srcOrd="1" destOrd="0" presId="urn:microsoft.com/office/officeart/2008/layout/HorizontalMultiLevelHierarchy"/>
    <dgm:cxn modelId="{4F61E7D5-6153-48CB-BE48-05EC9F876F48}" type="presParOf" srcId="{E092D68A-2C50-4204-B515-CEA46F0C92B0}" destId="{ADA41C78-BDA0-4762-B065-217F8E949BF2}" srcOrd="20" destOrd="0" presId="urn:microsoft.com/office/officeart/2008/layout/HorizontalMultiLevelHierarchy"/>
    <dgm:cxn modelId="{5C61B4EA-D31C-4310-96E4-F2BA90CEB614}" type="presParOf" srcId="{ADA41C78-BDA0-4762-B065-217F8E949BF2}" destId="{6D06570E-7EDB-4951-BF3F-C48AA2BAE928}" srcOrd="0" destOrd="0" presId="urn:microsoft.com/office/officeart/2008/layout/HorizontalMultiLevelHierarchy"/>
    <dgm:cxn modelId="{69FD9F68-1D21-4D67-9F8D-F6EF03BFAB15}" type="presParOf" srcId="{E092D68A-2C50-4204-B515-CEA46F0C92B0}" destId="{795D971B-EEF5-4E7A-AF65-D22F2DB6D534}" srcOrd="21" destOrd="0" presId="urn:microsoft.com/office/officeart/2008/layout/HorizontalMultiLevelHierarchy"/>
    <dgm:cxn modelId="{A13C70F4-9888-4709-B4E2-9F77B6CEE8CD}" type="presParOf" srcId="{795D971B-EEF5-4E7A-AF65-D22F2DB6D534}" destId="{BAA2E5B5-870A-41D3-87EB-679FE621C5D2}" srcOrd="0" destOrd="0" presId="urn:microsoft.com/office/officeart/2008/layout/HorizontalMultiLevelHierarchy"/>
    <dgm:cxn modelId="{696500BB-47C0-40EC-B2C9-1F2484C26176}" type="presParOf" srcId="{795D971B-EEF5-4E7A-AF65-D22F2DB6D534}" destId="{CE1E9BF0-1DF2-4B9B-95DA-C4DDDCD4CEFF}" srcOrd="1" destOrd="0" presId="urn:microsoft.com/office/officeart/2008/layout/HorizontalMultiLevelHierarchy"/>
    <dgm:cxn modelId="{E65B5AFD-CDB3-4270-833C-D550E236EF71}" type="presParOf" srcId="{E092D68A-2C50-4204-B515-CEA46F0C92B0}" destId="{1034FCD3-170A-4C00-BD28-DF1CAC3FBA3D}" srcOrd="22" destOrd="0" presId="urn:microsoft.com/office/officeart/2008/layout/HorizontalMultiLevelHierarchy"/>
    <dgm:cxn modelId="{AD3EDEC2-3CBD-4A13-A69B-0EA7FF787A4F}" type="presParOf" srcId="{1034FCD3-170A-4C00-BD28-DF1CAC3FBA3D}" destId="{8768687C-AC37-4ABB-8D8D-0986FF52C40A}" srcOrd="0" destOrd="0" presId="urn:microsoft.com/office/officeart/2008/layout/HorizontalMultiLevelHierarchy"/>
    <dgm:cxn modelId="{92DBC93D-DA36-4EF5-A487-408D2A95C97D}" type="presParOf" srcId="{E092D68A-2C50-4204-B515-CEA46F0C92B0}" destId="{839BAED2-250C-407C-865C-301C0ED7A1C9}" srcOrd="23" destOrd="0" presId="urn:microsoft.com/office/officeart/2008/layout/HorizontalMultiLevelHierarchy"/>
    <dgm:cxn modelId="{FF667B17-F546-495A-B625-B2680E073D40}" type="presParOf" srcId="{839BAED2-250C-407C-865C-301C0ED7A1C9}" destId="{29733B76-ABFA-4DA3-87BF-035A8A28230C}" srcOrd="0" destOrd="0" presId="urn:microsoft.com/office/officeart/2008/layout/HorizontalMultiLevelHierarchy"/>
    <dgm:cxn modelId="{8EC06EFF-ED74-4322-8A7C-C3F974E2DA36}" type="presParOf" srcId="{839BAED2-250C-407C-865C-301C0ED7A1C9}" destId="{78CEA208-E730-4580-A923-CD2DECDBC6F3}" srcOrd="1" destOrd="0" presId="urn:microsoft.com/office/officeart/2008/layout/HorizontalMultiLevelHierarchy"/>
    <dgm:cxn modelId="{21E0E33E-4178-4133-A180-64894279EADC}" type="presParOf" srcId="{E092D68A-2C50-4204-B515-CEA46F0C92B0}" destId="{6BF86F30-BF01-4F01-8CB5-F0B04DE38C0E}" srcOrd="24" destOrd="0" presId="urn:microsoft.com/office/officeart/2008/layout/HorizontalMultiLevelHierarchy"/>
    <dgm:cxn modelId="{ECF3A5DF-A4F8-4D2B-8A93-1AC027C18331}" type="presParOf" srcId="{6BF86F30-BF01-4F01-8CB5-F0B04DE38C0E}" destId="{80BD0AB0-2550-49D7-A43F-1C674E326E47}" srcOrd="0" destOrd="0" presId="urn:microsoft.com/office/officeart/2008/layout/HorizontalMultiLevelHierarchy"/>
    <dgm:cxn modelId="{DF600FF6-4EFB-422D-B022-E6D353C9601C}" type="presParOf" srcId="{E092D68A-2C50-4204-B515-CEA46F0C92B0}" destId="{AB9A6E00-33C9-444D-B6FE-815FEF772EA8}" srcOrd="25" destOrd="0" presId="urn:microsoft.com/office/officeart/2008/layout/HorizontalMultiLevelHierarchy"/>
    <dgm:cxn modelId="{EBDACB65-9E52-43E1-A7BD-8A23FEE4BC4E}" type="presParOf" srcId="{AB9A6E00-33C9-444D-B6FE-815FEF772EA8}" destId="{1C3BDB03-2758-4852-9492-CF0ABDC55EDF}" srcOrd="0" destOrd="0" presId="urn:microsoft.com/office/officeart/2008/layout/HorizontalMultiLevelHierarchy"/>
    <dgm:cxn modelId="{46705E4B-CA08-46FD-A554-65E47736C1DE}" type="presParOf" srcId="{AB9A6E00-33C9-444D-B6FE-815FEF772EA8}" destId="{A9E7441D-8EBD-40C0-A565-3FDB09E89834}" srcOrd="1" destOrd="0" presId="urn:microsoft.com/office/officeart/2008/layout/HorizontalMultiLevelHierarchy"/>
    <dgm:cxn modelId="{E36CBAD3-58A7-42C6-B2CD-501BB784FFA8}" type="presParOf" srcId="{E092D68A-2C50-4204-B515-CEA46F0C92B0}" destId="{5915EFF4-DCCB-4F64-89C3-BD7D8CCC9F07}" srcOrd="26" destOrd="0" presId="urn:microsoft.com/office/officeart/2008/layout/HorizontalMultiLevelHierarchy"/>
    <dgm:cxn modelId="{72F3FA26-C8B8-4CEA-A899-2839305528E7}" type="presParOf" srcId="{5915EFF4-DCCB-4F64-89C3-BD7D8CCC9F07}" destId="{06A544CB-19C9-429C-B702-1DA280E85A6F}" srcOrd="0" destOrd="0" presId="urn:microsoft.com/office/officeart/2008/layout/HorizontalMultiLevelHierarchy"/>
    <dgm:cxn modelId="{15870EFC-6D2C-43E3-98A0-0FCDBA93BBCF}" type="presParOf" srcId="{E092D68A-2C50-4204-B515-CEA46F0C92B0}" destId="{D6DD5B74-040F-47C9-BD97-E5EC645A3E47}" srcOrd="27" destOrd="0" presId="urn:microsoft.com/office/officeart/2008/layout/HorizontalMultiLevelHierarchy"/>
    <dgm:cxn modelId="{66D7AF9A-F331-439F-9D41-68E7F58D2E52}" type="presParOf" srcId="{D6DD5B74-040F-47C9-BD97-E5EC645A3E47}" destId="{7993F2F8-5E8E-48A7-B4BC-744DD05949A2}" srcOrd="0" destOrd="0" presId="urn:microsoft.com/office/officeart/2008/layout/HorizontalMultiLevelHierarchy"/>
    <dgm:cxn modelId="{5E78719C-EFD5-4C1A-A63B-90073BC8D3C1}" type="presParOf" srcId="{D6DD5B74-040F-47C9-BD97-E5EC645A3E47}" destId="{BE972235-606B-46AC-9E2B-7D99283307DB}" srcOrd="1" destOrd="0" presId="urn:microsoft.com/office/officeart/2008/layout/HorizontalMultiLevelHierarchy"/>
    <dgm:cxn modelId="{EDFD4A12-9EE2-47FD-A8E5-44AD800405BC}" type="presParOf" srcId="{E092D68A-2C50-4204-B515-CEA46F0C92B0}" destId="{EBCC9830-400A-4379-9550-0E0D02D224B1}" srcOrd="28" destOrd="0" presId="urn:microsoft.com/office/officeart/2008/layout/HorizontalMultiLevelHierarchy"/>
    <dgm:cxn modelId="{5789DF71-EC24-47EF-B5DF-21794272703C}" type="presParOf" srcId="{EBCC9830-400A-4379-9550-0E0D02D224B1}" destId="{9A44EBAC-25AD-463F-BC9F-054001026154}" srcOrd="0" destOrd="0" presId="urn:microsoft.com/office/officeart/2008/layout/HorizontalMultiLevelHierarchy"/>
    <dgm:cxn modelId="{DB47022B-8210-4AEF-B984-2722FCC5AF8F}" type="presParOf" srcId="{E092D68A-2C50-4204-B515-CEA46F0C92B0}" destId="{6AA79A3F-1DBA-42CE-9234-8DD7F1E8E853}" srcOrd="29" destOrd="0" presId="urn:microsoft.com/office/officeart/2008/layout/HorizontalMultiLevelHierarchy"/>
    <dgm:cxn modelId="{D2AAC801-4CF5-4E08-B418-6684A49CC386}" type="presParOf" srcId="{6AA79A3F-1DBA-42CE-9234-8DD7F1E8E853}" destId="{86F3FFED-9C4B-4FE1-8368-6C8BF5CED0BE}" srcOrd="0" destOrd="0" presId="urn:microsoft.com/office/officeart/2008/layout/HorizontalMultiLevelHierarchy"/>
    <dgm:cxn modelId="{898D819B-3AC8-446B-8516-6B1342B95DC0}" type="presParOf" srcId="{6AA79A3F-1DBA-42CE-9234-8DD7F1E8E853}" destId="{F5D23033-DB4B-421E-BEDB-E443E2B981BA}" srcOrd="1" destOrd="0" presId="urn:microsoft.com/office/officeart/2008/layout/HorizontalMultiLevelHierarchy"/>
    <dgm:cxn modelId="{39816B8F-3D78-48B8-8DD1-9C0C29B5C7B1}" type="presParOf" srcId="{E092D68A-2C50-4204-B515-CEA46F0C92B0}" destId="{985E8141-87FE-4F0D-8478-54ACF9F1747C}" srcOrd="30" destOrd="0" presId="urn:microsoft.com/office/officeart/2008/layout/HorizontalMultiLevelHierarchy"/>
    <dgm:cxn modelId="{6145F187-3A30-4B38-8DE0-D066700FB178}" type="presParOf" srcId="{985E8141-87FE-4F0D-8478-54ACF9F1747C}" destId="{A67FEBDE-1DAC-4BAA-8552-805CBB97D4E0}" srcOrd="0" destOrd="0" presId="urn:microsoft.com/office/officeart/2008/layout/HorizontalMultiLevelHierarchy"/>
    <dgm:cxn modelId="{DFAD8A5F-719E-4AFD-82F1-C0B77BB44295}" type="presParOf" srcId="{E092D68A-2C50-4204-B515-CEA46F0C92B0}" destId="{39431C37-DF56-4BAD-8BC1-0CD6CD39FC2F}" srcOrd="31" destOrd="0" presId="urn:microsoft.com/office/officeart/2008/layout/HorizontalMultiLevelHierarchy"/>
    <dgm:cxn modelId="{6A2536B8-8718-46DE-8CF9-F7D7FEF469CA}" type="presParOf" srcId="{39431C37-DF56-4BAD-8BC1-0CD6CD39FC2F}" destId="{9683FA12-46F9-4F89-8639-D7EDE30EA9E8}" srcOrd="0" destOrd="0" presId="urn:microsoft.com/office/officeart/2008/layout/HorizontalMultiLevelHierarchy"/>
    <dgm:cxn modelId="{28F78064-790D-4711-BC71-AD75CBA49E0A}" type="presParOf" srcId="{39431C37-DF56-4BAD-8BC1-0CD6CD39FC2F}" destId="{70258B81-AB72-4EFD-AE16-30558A26D270}" srcOrd="1" destOrd="0" presId="urn:microsoft.com/office/officeart/2008/layout/HorizontalMultiLevelHierarchy"/>
    <dgm:cxn modelId="{A0DCDA89-A178-4C9F-B2AF-39205246D107}" type="presParOf" srcId="{E02F69A9-0877-427C-920B-D94C8C77420F}" destId="{0E0F2FCD-E5CD-4D41-B9F8-C2A430175C04}" srcOrd="2" destOrd="0" presId="urn:microsoft.com/office/officeart/2008/layout/HorizontalMultiLevelHierarchy"/>
    <dgm:cxn modelId="{E1C6A75D-2BF5-4820-9147-AAC568EF1693}" type="presParOf" srcId="{0E0F2FCD-E5CD-4D41-B9F8-C2A430175C04}" destId="{D72B4401-DD62-4975-9473-4A71743E045A}" srcOrd="0" destOrd="0" presId="urn:microsoft.com/office/officeart/2008/layout/HorizontalMultiLevelHierarchy"/>
    <dgm:cxn modelId="{86CABED7-5C37-41EF-BAA8-B8ADE6587D8D}" type="presParOf" srcId="{E02F69A9-0877-427C-920B-D94C8C77420F}" destId="{4A32C885-9EA7-4270-855E-F6841F1E3DFF}" srcOrd="3" destOrd="0" presId="urn:microsoft.com/office/officeart/2008/layout/HorizontalMultiLevelHierarchy"/>
    <dgm:cxn modelId="{0033D6F1-3183-4556-9560-F93785BBD40F}" type="presParOf" srcId="{4A32C885-9EA7-4270-855E-F6841F1E3DFF}" destId="{CED124C3-4D57-453A-A71A-F3E1D67251A2}" srcOrd="0" destOrd="0" presId="urn:microsoft.com/office/officeart/2008/layout/HorizontalMultiLevelHierarchy"/>
    <dgm:cxn modelId="{D59AA000-69F2-4EEA-9395-67A9786C1A49}" type="presParOf" srcId="{4A32C885-9EA7-4270-855E-F6841F1E3DFF}" destId="{E42EB57D-7536-4824-A25F-F5B6C24E860C}" srcOrd="1" destOrd="0" presId="urn:microsoft.com/office/officeart/2008/layout/HorizontalMultiLevelHierarchy"/>
    <dgm:cxn modelId="{09477F54-246B-4BC3-82BB-2852197AE600}" type="presParOf" srcId="{E42EB57D-7536-4824-A25F-F5B6C24E860C}" destId="{7D30AE7F-A6F6-453C-8F22-DB1A989FC15B}" srcOrd="0" destOrd="0" presId="urn:microsoft.com/office/officeart/2008/layout/HorizontalMultiLevelHierarchy"/>
    <dgm:cxn modelId="{56A55E65-3E4D-4951-AA8C-5F7191F530E5}" type="presParOf" srcId="{7D30AE7F-A6F6-453C-8F22-DB1A989FC15B}" destId="{A071EEF6-7FED-4F6F-82E7-B02C890B5149}" srcOrd="0" destOrd="0" presId="urn:microsoft.com/office/officeart/2008/layout/HorizontalMultiLevelHierarchy"/>
    <dgm:cxn modelId="{616FE97B-B343-4A20-9EB9-8679A2EEF8C4}" type="presParOf" srcId="{E42EB57D-7536-4824-A25F-F5B6C24E860C}" destId="{CD303D38-DF56-4AA6-8EBF-61FB83DD4D23}" srcOrd="1" destOrd="0" presId="urn:microsoft.com/office/officeart/2008/layout/HorizontalMultiLevelHierarchy"/>
    <dgm:cxn modelId="{C0411E03-4862-49B4-B567-C11B024A4D01}" type="presParOf" srcId="{CD303D38-DF56-4AA6-8EBF-61FB83DD4D23}" destId="{5DE5F9F3-F27E-408D-A388-5F98347CC71D}" srcOrd="0" destOrd="0" presId="urn:microsoft.com/office/officeart/2008/layout/HorizontalMultiLevelHierarchy"/>
    <dgm:cxn modelId="{ADE646B7-EF59-4BDB-B8B9-3DB5BBD54BE9}" type="presParOf" srcId="{CD303D38-DF56-4AA6-8EBF-61FB83DD4D23}" destId="{959C2CCE-3CBE-46F8-A770-F4070C1A8B60}" srcOrd="1" destOrd="0" presId="urn:microsoft.com/office/officeart/2008/layout/HorizontalMultiLevelHierarchy"/>
    <dgm:cxn modelId="{59B2000D-3F0A-426B-8B03-800B6B5FE36A}" type="presParOf" srcId="{544BD32E-660F-4ACA-9DE5-459BF099BF7A}" destId="{4375EAC8-F06C-485C-818C-9FD61B7AE045}" srcOrd="4" destOrd="0" presId="urn:microsoft.com/office/officeart/2008/layout/HorizontalMultiLevelHierarchy"/>
    <dgm:cxn modelId="{95FEA65D-7C54-42AA-8126-69BDCF644A8C}" type="presParOf" srcId="{4375EAC8-F06C-485C-818C-9FD61B7AE045}" destId="{86A4DFB3-43F6-4EB1-8E57-F21F8230D08B}" srcOrd="0" destOrd="0" presId="urn:microsoft.com/office/officeart/2008/layout/HorizontalMultiLevelHierarchy"/>
    <dgm:cxn modelId="{2EEAFA8E-0073-470E-A6E8-5E04C5440786}" type="presParOf" srcId="{544BD32E-660F-4ACA-9DE5-459BF099BF7A}" destId="{26ACF51E-5F31-422F-82DB-EB0CE624112D}" srcOrd="5" destOrd="0" presId="urn:microsoft.com/office/officeart/2008/layout/HorizontalMultiLevelHierarchy"/>
    <dgm:cxn modelId="{A2E20BFE-D9E7-4F13-8D25-F29DF4E2887B}" type="presParOf" srcId="{26ACF51E-5F31-422F-82DB-EB0CE624112D}" destId="{0DC516E8-ADC1-451C-B783-B131593A8C9A}" srcOrd="0" destOrd="0" presId="urn:microsoft.com/office/officeart/2008/layout/HorizontalMultiLevelHierarchy"/>
    <dgm:cxn modelId="{63115AE5-DEE0-432E-889F-E91374C5A181}" type="presParOf" srcId="{26ACF51E-5F31-422F-82DB-EB0CE624112D}" destId="{2F151910-3B9B-48E7-A3CC-66928E320AA0}" srcOrd="1" destOrd="0" presId="urn:microsoft.com/office/officeart/2008/layout/HorizontalMultiLevelHierarchy"/>
    <dgm:cxn modelId="{0E1C8355-C98C-4B3B-B545-9E4F71738F72}" type="presParOf" srcId="{544BD32E-660F-4ACA-9DE5-459BF099BF7A}" destId="{3379E8E8-1FF5-416E-B536-50E68713D8C8}" srcOrd="6" destOrd="0" presId="urn:microsoft.com/office/officeart/2008/layout/HorizontalMultiLevelHierarchy"/>
    <dgm:cxn modelId="{4D650A60-9519-4DE8-8625-891D74310306}" type="presParOf" srcId="{3379E8E8-1FF5-416E-B536-50E68713D8C8}" destId="{588E2736-2ACC-4F4E-ACA8-4A93DE281B96}" srcOrd="0" destOrd="0" presId="urn:microsoft.com/office/officeart/2008/layout/HorizontalMultiLevelHierarchy"/>
    <dgm:cxn modelId="{2BFC67A8-0379-49D1-A168-A2B7B965B519}" type="presParOf" srcId="{544BD32E-660F-4ACA-9DE5-459BF099BF7A}" destId="{C806787B-D47E-4FA0-BACD-F06C4EC22066}" srcOrd="7" destOrd="0" presId="urn:microsoft.com/office/officeart/2008/layout/HorizontalMultiLevelHierarchy"/>
    <dgm:cxn modelId="{CB464192-8213-4448-AB76-93CCF2219ED6}" type="presParOf" srcId="{C806787B-D47E-4FA0-BACD-F06C4EC22066}" destId="{95F376A1-742B-43DB-9532-8E167FE84EC7}" srcOrd="0" destOrd="0" presId="urn:microsoft.com/office/officeart/2008/layout/HorizontalMultiLevelHierarchy"/>
    <dgm:cxn modelId="{5347CA46-F818-40F1-A5E0-629140F4BD8E}" type="presParOf" srcId="{C806787B-D47E-4FA0-BACD-F06C4EC22066}" destId="{A240255D-1D3B-411C-AD7D-97678E92A344}" srcOrd="1" destOrd="0" presId="urn:microsoft.com/office/officeart/2008/layout/HorizontalMultiLevelHierarchy"/>
    <dgm:cxn modelId="{65E2FE56-82E3-4581-BA5F-1143388DD012}" type="presParOf" srcId="{A240255D-1D3B-411C-AD7D-97678E92A344}" destId="{B0ECBF21-7E1B-4438-9795-076F72D91115}" srcOrd="0" destOrd="0" presId="urn:microsoft.com/office/officeart/2008/layout/HorizontalMultiLevelHierarchy"/>
    <dgm:cxn modelId="{53885F24-6F5D-4C6A-B67D-6D00B5D5B37F}" type="presParOf" srcId="{B0ECBF21-7E1B-4438-9795-076F72D91115}" destId="{0B7659BE-54B0-48B8-8C50-A4B4AB79D338}" srcOrd="0" destOrd="0" presId="urn:microsoft.com/office/officeart/2008/layout/HorizontalMultiLevelHierarchy"/>
    <dgm:cxn modelId="{61FDE536-AA0B-407E-A418-DD991C2D4BBF}" type="presParOf" srcId="{A240255D-1D3B-411C-AD7D-97678E92A344}" destId="{41429F99-A695-4C3E-BCCC-70BDA1CEE13D}" srcOrd="1" destOrd="0" presId="urn:microsoft.com/office/officeart/2008/layout/HorizontalMultiLevelHierarchy"/>
    <dgm:cxn modelId="{099FC9BC-714F-4FAB-995E-533967B59A54}" type="presParOf" srcId="{41429F99-A695-4C3E-BCCC-70BDA1CEE13D}" destId="{BB6622B8-932B-43D6-ADBA-ABB573C86C5F}" srcOrd="0" destOrd="0" presId="urn:microsoft.com/office/officeart/2008/layout/HorizontalMultiLevelHierarchy"/>
    <dgm:cxn modelId="{9E3C9A71-F133-450C-BAD7-425997A93CC7}" type="presParOf" srcId="{41429F99-A695-4C3E-BCCC-70BDA1CEE13D}" destId="{7595CF2A-95C2-48FF-A204-962DACD540C0}" srcOrd="1" destOrd="0" presId="urn:microsoft.com/office/officeart/2008/layout/HorizontalMultiLevelHierarchy"/>
    <dgm:cxn modelId="{CF8F4EFF-7340-45A5-B9AB-C4D4BF87CCBD}" type="presParOf" srcId="{A240255D-1D3B-411C-AD7D-97678E92A344}" destId="{796F6A3F-C3A3-40DE-80DD-7A82DAC94594}" srcOrd="2" destOrd="0" presId="urn:microsoft.com/office/officeart/2008/layout/HorizontalMultiLevelHierarchy"/>
    <dgm:cxn modelId="{6223A9F6-B357-4291-88EB-EBA5C50DD17E}" type="presParOf" srcId="{796F6A3F-C3A3-40DE-80DD-7A82DAC94594}" destId="{5C2FF279-0480-45B1-A22E-F0E14EE96390}" srcOrd="0" destOrd="0" presId="urn:microsoft.com/office/officeart/2008/layout/HorizontalMultiLevelHierarchy"/>
    <dgm:cxn modelId="{9A74AD0E-D135-4B60-9D89-DDFC8ED06592}" type="presParOf" srcId="{A240255D-1D3B-411C-AD7D-97678E92A344}" destId="{6DA93DAA-154E-4BAD-A9B5-0A16B2DF3BA5}" srcOrd="3" destOrd="0" presId="urn:microsoft.com/office/officeart/2008/layout/HorizontalMultiLevelHierarchy"/>
    <dgm:cxn modelId="{43E1F0E2-EABB-434D-9E90-90310AC7FEBD}" type="presParOf" srcId="{6DA93DAA-154E-4BAD-A9B5-0A16B2DF3BA5}" destId="{160C3A18-1B10-46BB-8042-82C40A744454}" srcOrd="0" destOrd="0" presId="urn:microsoft.com/office/officeart/2008/layout/HorizontalMultiLevelHierarchy"/>
    <dgm:cxn modelId="{B0B3EDB8-6BD5-477E-913A-761EB50C70D6}" type="presParOf" srcId="{6DA93DAA-154E-4BAD-A9B5-0A16B2DF3BA5}" destId="{A7F1038F-1FC6-4BF9-98A5-04BDD7A6B6D1}" srcOrd="1" destOrd="0" presId="urn:microsoft.com/office/officeart/2008/layout/HorizontalMultiLevelHierarchy"/>
    <dgm:cxn modelId="{0939425F-4A26-4F48-B97E-A975001744AA}" type="presParOf" srcId="{A240255D-1D3B-411C-AD7D-97678E92A344}" destId="{3CDB547F-ACFD-4CE4-BBCE-F1C3BA9BF771}" srcOrd="4" destOrd="0" presId="urn:microsoft.com/office/officeart/2008/layout/HorizontalMultiLevelHierarchy"/>
    <dgm:cxn modelId="{1C65DFA8-CC57-4213-AE57-A2D24DB7DBA2}" type="presParOf" srcId="{3CDB547F-ACFD-4CE4-BBCE-F1C3BA9BF771}" destId="{5D1235BF-2466-42E7-8008-0CCAC6954A54}" srcOrd="0" destOrd="0" presId="urn:microsoft.com/office/officeart/2008/layout/HorizontalMultiLevelHierarchy"/>
    <dgm:cxn modelId="{C644A95E-2409-431E-BC6F-9B835317C881}" type="presParOf" srcId="{A240255D-1D3B-411C-AD7D-97678E92A344}" destId="{F7AC2351-AA39-4D4A-BE10-047DBC53451A}" srcOrd="5" destOrd="0" presId="urn:microsoft.com/office/officeart/2008/layout/HorizontalMultiLevelHierarchy"/>
    <dgm:cxn modelId="{A305E128-D756-4A83-8531-9D7C965DA98F}" type="presParOf" srcId="{F7AC2351-AA39-4D4A-BE10-047DBC53451A}" destId="{2FBB736A-2EFB-4C85-AED4-D15C89A1F34D}" srcOrd="0" destOrd="0" presId="urn:microsoft.com/office/officeart/2008/layout/HorizontalMultiLevelHierarchy"/>
    <dgm:cxn modelId="{5D8A3121-D342-49BA-AFD5-1E8C8A4144B7}" type="presParOf" srcId="{F7AC2351-AA39-4D4A-BE10-047DBC53451A}" destId="{41944D13-DF23-435E-BFD5-0FA5B11DB837}" srcOrd="1" destOrd="0" presId="urn:microsoft.com/office/officeart/2008/layout/HorizontalMultiLevelHierarchy"/>
    <dgm:cxn modelId="{0F513FBC-1B91-4E67-B798-B732BE2E0F7D}" type="presParOf" srcId="{A240255D-1D3B-411C-AD7D-97678E92A344}" destId="{BA93FD42-D96B-4459-ACDC-D78D433D952C}" srcOrd="6" destOrd="0" presId="urn:microsoft.com/office/officeart/2008/layout/HorizontalMultiLevelHierarchy"/>
    <dgm:cxn modelId="{BDB85E32-C0D8-4834-BC1D-F090B6C20AD4}" type="presParOf" srcId="{BA93FD42-D96B-4459-ACDC-D78D433D952C}" destId="{6ED75288-BAD6-4628-A874-86610C3D3471}" srcOrd="0" destOrd="0" presId="urn:microsoft.com/office/officeart/2008/layout/HorizontalMultiLevelHierarchy"/>
    <dgm:cxn modelId="{D9B328EA-CB3E-44C1-9E6E-F58FA1F8CAD4}" type="presParOf" srcId="{A240255D-1D3B-411C-AD7D-97678E92A344}" destId="{1169E17C-DCF5-4DCA-B762-26DEC3FB15C5}" srcOrd="7" destOrd="0" presId="urn:microsoft.com/office/officeart/2008/layout/HorizontalMultiLevelHierarchy"/>
    <dgm:cxn modelId="{AF08DB12-4622-42BF-B76A-93CF6EDF0DBE}" type="presParOf" srcId="{1169E17C-DCF5-4DCA-B762-26DEC3FB15C5}" destId="{38B15CFF-2794-4A9D-B692-CF1CBDE8CFC4}" srcOrd="0" destOrd="0" presId="urn:microsoft.com/office/officeart/2008/layout/HorizontalMultiLevelHierarchy"/>
    <dgm:cxn modelId="{53EF3B25-B750-4701-87D7-9B6C23FBBBDF}" type="presParOf" srcId="{1169E17C-DCF5-4DCA-B762-26DEC3FB15C5}" destId="{523E546B-74DB-4BDB-868F-5823E40FC809}" srcOrd="1" destOrd="0" presId="urn:microsoft.com/office/officeart/2008/layout/HorizontalMultiLevelHierarchy"/>
    <dgm:cxn modelId="{AE1CAA88-4E81-4510-9005-D9AD4290A9C2}" type="presParOf" srcId="{523E546B-74DB-4BDB-868F-5823E40FC809}" destId="{B1D20A56-C096-4CF2-AD47-071C52C04C30}" srcOrd="0" destOrd="0" presId="urn:microsoft.com/office/officeart/2008/layout/HorizontalMultiLevelHierarchy"/>
    <dgm:cxn modelId="{FF9CAC42-A70D-42CC-A8F6-D8BBF83D06D6}" type="presParOf" srcId="{B1D20A56-C096-4CF2-AD47-071C52C04C30}" destId="{E4447A88-0E95-43D0-B342-658253A02159}" srcOrd="0" destOrd="0" presId="urn:microsoft.com/office/officeart/2008/layout/HorizontalMultiLevelHierarchy"/>
    <dgm:cxn modelId="{4E135DA4-E8BF-4CFF-8180-48041FC59ECE}" type="presParOf" srcId="{523E546B-74DB-4BDB-868F-5823E40FC809}" destId="{C35935EC-2C80-4614-9F2D-ACD621AD1FE1}" srcOrd="1" destOrd="0" presId="urn:microsoft.com/office/officeart/2008/layout/HorizontalMultiLevelHierarchy"/>
    <dgm:cxn modelId="{52F9AC78-DA02-482F-919B-92F35F1CFB48}" type="presParOf" srcId="{C35935EC-2C80-4614-9F2D-ACD621AD1FE1}" destId="{5F0906B9-D4AB-4F24-A402-A11BED8A016B}" srcOrd="0" destOrd="0" presId="urn:microsoft.com/office/officeart/2008/layout/HorizontalMultiLevelHierarchy"/>
    <dgm:cxn modelId="{B13A875C-48D6-4363-9794-8AE340021A50}" type="presParOf" srcId="{C35935EC-2C80-4614-9F2D-ACD621AD1FE1}" destId="{CB6BD933-7F8F-41C8-85F3-AD31A1228A1C}" srcOrd="1" destOrd="0" presId="urn:microsoft.com/office/officeart/2008/layout/HorizontalMultiLevelHierarchy"/>
    <dgm:cxn modelId="{4CE916E3-C1C1-4656-836C-99F1A17748B4}" type="presParOf" srcId="{A240255D-1D3B-411C-AD7D-97678E92A344}" destId="{DD58E669-8131-42AA-BB13-54EA302B467B}" srcOrd="8" destOrd="0" presId="urn:microsoft.com/office/officeart/2008/layout/HorizontalMultiLevelHierarchy"/>
    <dgm:cxn modelId="{85CC5DEA-F89B-4081-9535-3671FF53F084}" type="presParOf" srcId="{DD58E669-8131-42AA-BB13-54EA302B467B}" destId="{F52EAB4E-90FB-40C3-99F2-AE1027407C93}" srcOrd="0" destOrd="0" presId="urn:microsoft.com/office/officeart/2008/layout/HorizontalMultiLevelHierarchy"/>
    <dgm:cxn modelId="{F11CEED4-2F7D-4D79-88BD-C7FCD1C821D7}" type="presParOf" srcId="{A240255D-1D3B-411C-AD7D-97678E92A344}" destId="{5CDB4B49-4FE7-42FA-8916-7935F719CC70}" srcOrd="9" destOrd="0" presId="urn:microsoft.com/office/officeart/2008/layout/HorizontalMultiLevelHierarchy"/>
    <dgm:cxn modelId="{79D9DCE5-D5EE-4995-B149-E6FF3F20F29B}" type="presParOf" srcId="{5CDB4B49-4FE7-42FA-8916-7935F719CC70}" destId="{017C34A0-EAF0-49DE-9AC1-BA6A3016E0DE}" srcOrd="0" destOrd="0" presId="urn:microsoft.com/office/officeart/2008/layout/HorizontalMultiLevelHierarchy"/>
    <dgm:cxn modelId="{3F434DA4-D061-4F05-B2A6-619650E6AB10}" type="presParOf" srcId="{5CDB4B49-4FE7-42FA-8916-7935F719CC70}" destId="{F938DBF0-AB27-4E58-AF98-D95947024FDA}" srcOrd="1" destOrd="0" presId="urn:microsoft.com/office/officeart/2008/layout/HorizontalMultiLevelHierarchy"/>
    <dgm:cxn modelId="{64D4C8BD-C5E4-4274-8C62-15DB7ECB36D7}" type="presParOf" srcId="{A240255D-1D3B-411C-AD7D-97678E92A344}" destId="{073306C1-5919-41B2-B17C-C15FBC3CB824}" srcOrd="10" destOrd="0" presId="urn:microsoft.com/office/officeart/2008/layout/HorizontalMultiLevelHierarchy"/>
    <dgm:cxn modelId="{C702BDCB-EF64-4EC8-91C8-6D23A8DC0CBA}" type="presParOf" srcId="{073306C1-5919-41B2-B17C-C15FBC3CB824}" destId="{EC023233-4C9C-4886-AF08-8B34E53068AD}" srcOrd="0" destOrd="0" presId="urn:microsoft.com/office/officeart/2008/layout/HorizontalMultiLevelHierarchy"/>
    <dgm:cxn modelId="{B7536027-4184-4C1A-A80A-51B083105C09}" type="presParOf" srcId="{A240255D-1D3B-411C-AD7D-97678E92A344}" destId="{EDE8309A-B60D-4542-942B-5927B40A161D}" srcOrd="11" destOrd="0" presId="urn:microsoft.com/office/officeart/2008/layout/HorizontalMultiLevelHierarchy"/>
    <dgm:cxn modelId="{09A00912-AE8D-4E10-9EE7-F1A33B252C97}" type="presParOf" srcId="{EDE8309A-B60D-4542-942B-5927B40A161D}" destId="{D01DBAB2-E3C2-42E9-B92D-7829143F12D5}" srcOrd="0" destOrd="0" presId="urn:microsoft.com/office/officeart/2008/layout/HorizontalMultiLevelHierarchy"/>
    <dgm:cxn modelId="{A01D9DBF-CF88-43F3-BA83-012C802D94EB}" type="presParOf" srcId="{EDE8309A-B60D-4542-942B-5927B40A161D}" destId="{22EE3158-9976-4725-BB9F-2AB8AFBF83BF}" srcOrd="1" destOrd="0" presId="urn:microsoft.com/office/officeart/2008/layout/HorizontalMultiLevelHierarchy"/>
    <dgm:cxn modelId="{84A78B5C-E56E-4202-89C9-7C5B09E97B66}" type="presParOf" srcId="{22EE3158-9976-4725-BB9F-2AB8AFBF83BF}" destId="{AC74DA8E-EBF3-4CB3-9E5B-3785680956AD}" srcOrd="0" destOrd="0" presId="urn:microsoft.com/office/officeart/2008/layout/HorizontalMultiLevelHierarchy"/>
    <dgm:cxn modelId="{CBA14E26-B08C-4242-88D8-4FC1B1F17ACF}" type="presParOf" srcId="{AC74DA8E-EBF3-4CB3-9E5B-3785680956AD}" destId="{00E51A60-0524-405D-8E78-B7B8998B9083}" srcOrd="0" destOrd="0" presId="urn:microsoft.com/office/officeart/2008/layout/HorizontalMultiLevelHierarchy"/>
    <dgm:cxn modelId="{CBF5C354-ED95-4173-933C-4A6F5F960697}" type="presParOf" srcId="{22EE3158-9976-4725-BB9F-2AB8AFBF83BF}" destId="{4D746421-174C-4611-B93D-83F2E3A813DC}" srcOrd="1" destOrd="0" presId="urn:microsoft.com/office/officeart/2008/layout/HorizontalMultiLevelHierarchy"/>
    <dgm:cxn modelId="{237F6D6E-5267-49F5-8A16-4FEE76F2CF43}" type="presParOf" srcId="{4D746421-174C-4611-B93D-83F2E3A813DC}" destId="{42C840A1-F019-4347-A458-4C4DD7F3240E}" srcOrd="0" destOrd="0" presId="urn:microsoft.com/office/officeart/2008/layout/HorizontalMultiLevelHierarchy"/>
    <dgm:cxn modelId="{2EF4444E-2588-46A8-B54A-D9274F524778}" type="presParOf" srcId="{4D746421-174C-4611-B93D-83F2E3A813DC}" destId="{5CE78C8D-9B24-4E71-BFBE-4D088DEAAADA}" srcOrd="1" destOrd="0" presId="urn:microsoft.com/office/officeart/2008/layout/HorizontalMultiLevelHierarchy"/>
    <dgm:cxn modelId="{8C40AC13-CD27-463D-8EDA-47A45A0E2504}" type="presParOf" srcId="{5CE78C8D-9B24-4E71-BFBE-4D088DEAAADA}" destId="{A3D6AB2F-F947-4ADD-8A94-ABEF83D9139D}" srcOrd="0" destOrd="0" presId="urn:microsoft.com/office/officeart/2008/layout/HorizontalMultiLevelHierarchy"/>
    <dgm:cxn modelId="{233DDB73-5F91-4672-948E-4D16CF7E3326}" type="presParOf" srcId="{A3D6AB2F-F947-4ADD-8A94-ABEF83D9139D}" destId="{46B0D20C-2FFA-4ADD-A074-E1F6175DD521}" srcOrd="0" destOrd="0" presId="urn:microsoft.com/office/officeart/2008/layout/HorizontalMultiLevelHierarchy"/>
    <dgm:cxn modelId="{EC17C6E4-8264-4A68-9F93-4A6BE14FF387}" type="presParOf" srcId="{5CE78C8D-9B24-4E71-BFBE-4D088DEAAADA}" destId="{E1BD845C-8E4F-466D-A137-FF5C335720E4}" srcOrd="1" destOrd="0" presId="urn:microsoft.com/office/officeart/2008/layout/HorizontalMultiLevelHierarchy"/>
    <dgm:cxn modelId="{96DBE1DD-2DFF-42DF-92A9-36676D33A0D9}" type="presParOf" srcId="{E1BD845C-8E4F-466D-A137-FF5C335720E4}" destId="{FFEF3E35-218D-464D-A13C-A76D1A3B5A20}" srcOrd="0" destOrd="0" presId="urn:microsoft.com/office/officeart/2008/layout/HorizontalMultiLevelHierarchy"/>
    <dgm:cxn modelId="{434B84EF-2F6F-42EE-9ACB-976BC102E297}" type="presParOf" srcId="{E1BD845C-8E4F-466D-A137-FF5C335720E4}" destId="{6E652EC3-B62A-4F3D-8BB2-B4874FE2D4BD}" srcOrd="1" destOrd="0" presId="urn:microsoft.com/office/officeart/2008/layout/HorizontalMultiLevelHierarchy"/>
    <dgm:cxn modelId="{EA2382DB-CB8C-418C-8799-D94521AC1FF7}" type="presParOf" srcId="{22EE3158-9976-4725-BB9F-2AB8AFBF83BF}" destId="{1850F96C-1D61-46FB-ADA7-1238C12FF65A}" srcOrd="2" destOrd="0" presId="urn:microsoft.com/office/officeart/2008/layout/HorizontalMultiLevelHierarchy"/>
    <dgm:cxn modelId="{9C50C335-EA1E-4345-8D52-DFA1970DCEA6}" type="presParOf" srcId="{1850F96C-1D61-46FB-ADA7-1238C12FF65A}" destId="{B635DF97-48A6-4806-AC45-8802A56242D5}" srcOrd="0" destOrd="0" presId="urn:microsoft.com/office/officeart/2008/layout/HorizontalMultiLevelHierarchy"/>
    <dgm:cxn modelId="{7CF5BF03-74AA-4F81-B8EA-6D542495325A}" type="presParOf" srcId="{22EE3158-9976-4725-BB9F-2AB8AFBF83BF}" destId="{D08A64D5-A62E-497C-9B01-8590806147EA}" srcOrd="3" destOrd="0" presId="urn:microsoft.com/office/officeart/2008/layout/HorizontalMultiLevelHierarchy"/>
    <dgm:cxn modelId="{F61B08AC-EF2C-496A-851F-FE6BD3672919}" type="presParOf" srcId="{D08A64D5-A62E-497C-9B01-8590806147EA}" destId="{5BC9A27E-7EF5-4C9A-984D-08A4A69A7686}" srcOrd="0" destOrd="0" presId="urn:microsoft.com/office/officeart/2008/layout/HorizontalMultiLevelHierarchy"/>
    <dgm:cxn modelId="{590DF294-C383-4A9B-AD8C-3CA94295E8F1}" type="presParOf" srcId="{D08A64D5-A62E-497C-9B01-8590806147EA}" destId="{8338426F-1405-4E1E-A0C7-514DB270A957}" srcOrd="1" destOrd="0" presId="urn:microsoft.com/office/officeart/2008/layout/HorizontalMultiLevelHierarchy"/>
    <dgm:cxn modelId="{CD79F616-B314-4BF1-A12E-2998DD721F08}" type="presParOf" srcId="{8338426F-1405-4E1E-A0C7-514DB270A957}" destId="{AC453345-EDC3-47D2-83F5-A8E26891934F}" srcOrd="0" destOrd="0" presId="urn:microsoft.com/office/officeart/2008/layout/HorizontalMultiLevelHierarchy"/>
    <dgm:cxn modelId="{B58398AA-FA31-4C31-8944-D2E766EBE397}" type="presParOf" srcId="{AC453345-EDC3-47D2-83F5-A8E26891934F}" destId="{3FF99543-4556-4DD4-8009-D6810732AE5F}" srcOrd="0" destOrd="0" presId="urn:microsoft.com/office/officeart/2008/layout/HorizontalMultiLevelHierarchy"/>
    <dgm:cxn modelId="{EC68FD92-FA7E-4B29-97EE-C2DA4E97391E}" type="presParOf" srcId="{8338426F-1405-4E1E-A0C7-514DB270A957}" destId="{E80EDB80-8F43-4178-ABE7-3F9B97D62DBE}" srcOrd="1" destOrd="0" presId="urn:microsoft.com/office/officeart/2008/layout/HorizontalMultiLevelHierarchy"/>
    <dgm:cxn modelId="{EB8857D4-C4DE-40D5-8FA5-71E42722CC14}" type="presParOf" srcId="{E80EDB80-8F43-4178-ABE7-3F9B97D62DBE}" destId="{A44171F8-99C2-4D6B-8E43-C5755D49497B}" srcOrd="0" destOrd="0" presId="urn:microsoft.com/office/officeart/2008/layout/HorizontalMultiLevelHierarchy"/>
    <dgm:cxn modelId="{AD0403A4-BD39-405C-98BC-B8261197FA34}" type="presParOf" srcId="{E80EDB80-8F43-4178-ABE7-3F9B97D62DBE}" destId="{0F83F49A-8548-4958-8DD6-DE6A5409D7B1}" srcOrd="1" destOrd="0" presId="urn:microsoft.com/office/officeart/2008/layout/HorizontalMultiLevelHierarchy"/>
    <dgm:cxn modelId="{A501AD9D-E663-4153-B209-479E164BDB01}" type="presParOf" srcId="{22EE3158-9976-4725-BB9F-2AB8AFBF83BF}" destId="{0FFED057-0888-477E-AE79-4A35156FBC1F}" srcOrd="4" destOrd="0" presId="urn:microsoft.com/office/officeart/2008/layout/HorizontalMultiLevelHierarchy"/>
    <dgm:cxn modelId="{FD35DE1C-A9FA-4AE1-932E-A76913BA52A5}" type="presParOf" srcId="{0FFED057-0888-477E-AE79-4A35156FBC1F}" destId="{48DC04D3-AC81-45DE-BB26-C2D45652A431}" srcOrd="0" destOrd="0" presId="urn:microsoft.com/office/officeart/2008/layout/HorizontalMultiLevelHierarchy"/>
    <dgm:cxn modelId="{B2A100F6-5506-48F2-8764-DE1CEC49320E}" type="presParOf" srcId="{22EE3158-9976-4725-BB9F-2AB8AFBF83BF}" destId="{60ECD98C-44BB-4C08-9389-AC54AF10D48B}" srcOrd="5" destOrd="0" presId="urn:microsoft.com/office/officeart/2008/layout/HorizontalMultiLevelHierarchy"/>
    <dgm:cxn modelId="{EB0383B9-E49C-41C5-906C-B97394CA32A0}" type="presParOf" srcId="{60ECD98C-44BB-4C08-9389-AC54AF10D48B}" destId="{E8FC572F-6151-4109-B508-BE546A9A53DE}" srcOrd="0" destOrd="0" presId="urn:microsoft.com/office/officeart/2008/layout/HorizontalMultiLevelHierarchy"/>
    <dgm:cxn modelId="{6D657D08-DBBE-43AB-BF5C-B6A2B7B8135D}" type="presParOf" srcId="{60ECD98C-44BB-4C08-9389-AC54AF10D48B}" destId="{7D1D932F-EC4C-42A5-9DBF-14A0338DF470}" srcOrd="1" destOrd="0" presId="urn:microsoft.com/office/officeart/2008/layout/HorizontalMultiLevelHierarchy"/>
    <dgm:cxn modelId="{458E86DA-0F26-4D2F-869B-88F977FDD030}" type="presParOf" srcId="{7D1D932F-EC4C-42A5-9DBF-14A0338DF470}" destId="{FE21D47D-F796-43AC-BBEF-D3AC6550C4E6}" srcOrd="0" destOrd="0" presId="urn:microsoft.com/office/officeart/2008/layout/HorizontalMultiLevelHierarchy"/>
    <dgm:cxn modelId="{88D340BF-04FB-43C0-B44B-3956B8CFAFD8}" type="presParOf" srcId="{FE21D47D-F796-43AC-BBEF-D3AC6550C4E6}" destId="{D97CD82E-A8D9-4E73-9D7C-369A1A307834}" srcOrd="0" destOrd="0" presId="urn:microsoft.com/office/officeart/2008/layout/HorizontalMultiLevelHierarchy"/>
    <dgm:cxn modelId="{5741E325-735A-490D-9F99-250AAE279D9A}" type="presParOf" srcId="{7D1D932F-EC4C-42A5-9DBF-14A0338DF470}" destId="{17F95884-5C13-4D8F-BABA-3E525C877BA2}" srcOrd="1" destOrd="0" presId="urn:microsoft.com/office/officeart/2008/layout/HorizontalMultiLevelHierarchy"/>
    <dgm:cxn modelId="{F8EB83F4-3616-4F8E-B179-6D9316C08B6D}" type="presParOf" srcId="{17F95884-5C13-4D8F-BABA-3E525C877BA2}" destId="{5B8AEBC6-A48B-4E10-B895-3609CF5DDCE9}" srcOrd="0" destOrd="0" presId="urn:microsoft.com/office/officeart/2008/layout/HorizontalMultiLevelHierarchy"/>
    <dgm:cxn modelId="{ED2E9078-FF54-42E9-9856-A050C2BDF13F}" type="presParOf" srcId="{17F95884-5C13-4D8F-BABA-3E525C877BA2}" destId="{14CFBC90-2913-4C75-8627-3D0CCC7B4060}" srcOrd="1" destOrd="0" presId="urn:microsoft.com/office/officeart/2008/layout/HorizontalMultiLevelHierarchy"/>
    <dgm:cxn modelId="{39367AD4-2AC8-4BF7-BF9E-72BF92A23DAF}" type="presParOf" srcId="{22EE3158-9976-4725-BB9F-2AB8AFBF83BF}" destId="{2F3A809F-EFC1-43A8-B5D4-D5681DE936C2}" srcOrd="6" destOrd="0" presId="urn:microsoft.com/office/officeart/2008/layout/HorizontalMultiLevelHierarchy"/>
    <dgm:cxn modelId="{D2ED1AFA-E7E3-4AD5-9DBA-D1DE1EF6C546}" type="presParOf" srcId="{2F3A809F-EFC1-43A8-B5D4-D5681DE936C2}" destId="{DFD95EEE-6436-4B91-855C-C6FC20DC01F4}" srcOrd="0" destOrd="0" presId="urn:microsoft.com/office/officeart/2008/layout/HorizontalMultiLevelHierarchy"/>
    <dgm:cxn modelId="{F896E2AF-2E36-40D0-82FA-5B379AD471D4}" type="presParOf" srcId="{22EE3158-9976-4725-BB9F-2AB8AFBF83BF}" destId="{70AA564B-4DDA-4C1F-A9A5-8C1C2250E5BA}" srcOrd="7" destOrd="0" presId="urn:microsoft.com/office/officeart/2008/layout/HorizontalMultiLevelHierarchy"/>
    <dgm:cxn modelId="{2F072775-DA43-4395-B8B1-EB11CD6C4005}" type="presParOf" srcId="{70AA564B-4DDA-4C1F-A9A5-8C1C2250E5BA}" destId="{E73A9B64-6F0E-43F2-988B-DA6E33489ABC}" srcOrd="0" destOrd="0" presId="urn:microsoft.com/office/officeart/2008/layout/HorizontalMultiLevelHierarchy"/>
    <dgm:cxn modelId="{485EC66C-88C4-45B5-BC25-2A6368BF3819}" type="presParOf" srcId="{70AA564B-4DDA-4C1F-A9A5-8C1C2250E5BA}" destId="{A3BABB30-31CE-4A08-B7E1-E8B5E80DE302}" srcOrd="1" destOrd="0" presId="urn:microsoft.com/office/officeart/2008/layout/HorizontalMultiLevelHierarchy"/>
    <dgm:cxn modelId="{9CF7D611-DC2B-4B53-ADD4-671D7F686B88}" type="presParOf" srcId="{A3BABB30-31CE-4A08-B7E1-E8B5E80DE302}" destId="{911DD6C5-C3E7-4D99-949D-020965846112}" srcOrd="0" destOrd="0" presId="urn:microsoft.com/office/officeart/2008/layout/HorizontalMultiLevelHierarchy"/>
    <dgm:cxn modelId="{CE025EF2-A131-4E13-AE5D-C5AC0F94A51D}" type="presParOf" srcId="{911DD6C5-C3E7-4D99-949D-020965846112}" destId="{4C7745D7-F436-4922-9CA9-DE0F028D9ACB}" srcOrd="0" destOrd="0" presId="urn:microsoft.com/office/officeart/2008/layout/HorizontalMultiLevelHierarchy"/>
    <dgm:cxn modelId="{C3E17175-EF99-4C70-8163-FDF18CD24DFC}" type="presParOf" srcId="{A3BABB30-31CE-4A08-B7E1-E8B5E80DE302}" destId="{FF943B31-FA0F-40A7-837D-56894D69AA71}" srcOrd="1" destOrd="0" presId="urn:microsoft.com/office/officeart/2008/layout/HorizontalMultiLevelHierarchy"/>
    <dgm:cxn modelId="{5D7B0F8B-45C0-43EF-8932-AFC625C289F2}" type="presParOf" srcId="{FF943B31-FA0F-40A7-837D-56894D69AA71}" destId="{56DCCB07-8A1A-4C37-A463-237E485F694B}" srcOrd="0" destOrd="0" presId="urn:microsoft.com/office/officeart/2008/layout/HorizontalMultiLevelHierarchy"/>
    <dgm:cxn modelId="{203655FB-A0E3-48B5-B88E-DAF45CF22CEF}" type="presParOf" srcId="{FF943B31-FA0F-40A7-837D-56894D69AA71}" destId="{418FC3A1-93C1-4E06-9F82-BE175ED1E37E}" srcOrd="1" destOrd="0" presId="urn:microsoft.com/office/officeart/2008/layout/HorizontalMultiLevelHierarchy"/>
    <dgm:cxn modelId="{859EB189-215F-4C02-AF8D-5783FFDA0D41}" type="presParOf" srcId="{9418DE2C-3562-4A2D-B340-AFBD85A74302}" destId="{17FD5761-3BBC-429A-A70E-A5F162CCF3FE}" srcOrd="6" destOrd="0" presId="urn:microsoft.com/office/officeart/2008/layout/HorizontalMultiLevelHierarchy"/>
    <dgm:cxn modelId="{3EE9985D-BA38-4469-96EA-1951979AA306}" type="presParOf" srcId="{17FD5761-3BBC-429A-A70E-A5F162CCF3FE}" destId="{72852937-16D6-4EE3-B3D7-6241DED8AF84}" srcOrd="0" destOrd="0" presId="urn:microsoft.com/office/officeart/2008/layout/HorizontalMultiLevelHierarchy"/>
    <dgm:cxn modelId="{5EBBA6CB-48DA-46A7-9BC1-0538B932935E}" type="presParOf" srcId="{9418DE2C-3562-4A2D-B340-AFBD85A74302}" destId="{83CC5E7E-943B-4F2C-A68F-2EE26712E323}" srcOrd="7" destOrd="0" presId="urn:microsoft.com/office/officeart/2008/layout/HorizontalMultiLevelHierarchy"/>
    <dgm:cxn modelId="{5E901916-C011-4119-A4A7-26411671B617}" type="presParOf" srcId="{83CC5E7E-943B-4F2C-A68F-2EE26712E323}" destId="{9B673141-9710-4F8C-8EFC-B97FE3C08D37}" srcOrd="0" destOrd="0" presId="urn:microsoft.com/office/officeart/2008/layout/HorizontalMultiLevelHierarchy"/>
    <dgm:cxn modelId="{048048D6-F165-4F73-BA26-CF9308C00413}" type="presParOf" srcId="{83CC5E7E-943B-4F2C-A68F-2EE26712E323}" destId="{D9157063-F8AE-49A7-B9C1-49D3CFEA364E}" srcOrd="1" destOrd="0" presId="urn:microsoft.com/office/officeart/2008/layout/HorizontalMultiLevelHierarchy"/>
    <dgm:cxn modelId="{0E5FF0EA-592B-482C-AF29-D1E18FA256C4}" type="presParOf" srcId="{D9157063-F8AE-49A7-B9C1-49D3CFEA364E}" destId="{955ECF8B-928E-4BFD-A278-2EC9A3177351}" srcOrd="0" destOrd="0" presId="urn:microsoft.com/office/officeart/2008/layout/HorizontalMultiLevelHierarchy"/>
    <dgm:cxn modelId="{1EC0485D-F723-4728-A862-823585D346E3}" type="presParOf" srcId="{955ECF8B-928E-4BFD-A278-2EC9A3177351}" destId="{2DE940B7-A063-4263-B4AF-40636DE4F8EC}" srcOrd="0" destOrd="0" presId="urn:microsoft.com/office/officeart/2008/layout/HorizontalMultiLevelHierarchy"/>
    <dgm:cxn modelId="{D2CC182C-B04A-4E1A-9D64-23707747B8CF}" type="presParOf" srcId="{D9157063-F8AE-49A7-B9C1-49D3CFEA364E}" destId="{3E7EDDD1-8CF1-4201-8A75-D1236F73FF5F}" srcOrd="1" destOrd="0" presId="urn:microsoft.com/office/officeart/2008/layout/HorizontalMultiLevelHierarchy"/>
    <dgm:cxn modelId="{05A9733A-4B78-465C-A1A6-C7F065DF576F}" type="presParOf" srcId="{3E7EDDD1-8CF1-4201-8A75-D1236F73FF5F}" destId="{68FC3FE5-CA06-4682-9F55-F28DA251E0F8}" srcOrd="0" destOrd="0" presId="urn:microsoft.com/office/officeart/2008/layout/HorizontalMultiLevelHierarchy"/>
    <dgm:cxn modelId="{32114E71-38CF-4E24-BA98-7B52EEE68A85}" type="presParOf" srcId="{3E7EDDD1-8CF1-4201-8A75-D1236F73FF5F}" destId="{A4CA181C-A18C-4D8B-A1CC-95D1A5DAFCCF}" srcOrd="1" destOrd="0" presId="urn:microsoft.com/office/officeart/2008/layout/HorizontalMultiLevelHierarchy"/>
    <dgm:cxn modelId="{26F2647B-FC8D-4298-82DA-43565B89FC17}" type="presParOf" srcId="{A4CA181C-A18C-4D8B-A1CC-95D1A5DAFCCF}" destId="{78D0592A-35C2-4601-A779-A337BD48DC82}" srcOrd="0" destOrd="0" presId="urn:microsoft.com/office/officeart/2008/layout/HorizontalMultiLevelHierarchy"/>
    <dgm:cxn modelId="{402E0B21-63AF-48EB-864B-FAE101C76636}" type="presParOf" srcId="{78D0592A-35C2-4601-A779-A337BD48DC82}" destId="{6CBA9327-2AEF-4BB1-8503-62B4DEB39FB7}" srcOrd="0" destOrd="0" presId="urn:microsoft.com/office/officeart/2008/layout/HorizontalMultiLevelHierarchy"/>
    <dgm:cxn modelId="{13BA834B-4016-4AB1-A761-03C390677451}" type="presParOf" srcId="{A4CA181C-A18C-4D8B-A1CC-95D1A5DAFCCF}" destId="{F3A2CFD4-9553-41F1-8C4B-731FEF4057DB}" srcOrd="1" destOrd="0" presId="urn:microsoft.com/office/officeart/2008/layout/HorizontalMultiLevelHierarchy"/>
    <dgm:cxn modelId="{61801D77-9020-4149-81F0-5E34DAFFCCDF}" type="presParOf" srcId="{F3A2CFD4-9553-41F1-8C4B-731FEF4057DB}" destId="{A13C7BE3-CE6F-45A6-B6C6-886B4280A8C7}" srcOrd="0" destOrd="0" presId="urn:microsoft.com/office/officeart/2008/layout/HorizontalMultiLevelHierarchy"/>
    <dgm:cxn modelId="{E4E30CB1-F913-4B26-8935-40104BC57715}" type="presParOf" srcId="{F3A2CFD4-9553-41F1-8C4B-731FEF4057DB}" destId="{D9481991-050D-4B59-B576-40DFDCAF8044}" srcOrd="1" destOrd="0" presId="urn:microsoft.com/office/officeart/2008/layout/HorizontalMultiLevelHierarchy"/>
  </dgm:cxnLst>
  <dgm:bg>
    <a:solidFill>
      <a:schemeClr val="tx1">
        <a:lumMod val="75000"/>
        <a:lumOff val="2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0592A-35C2-4601-A779-A337BD48DC82}">
      <dsp:nvSpPr>
        <dsp:cNvPr id="0" name=""/>
        <dsp:cNvSpPr/>
      </dsp:nvSpPr>
      <dsp:spPr>
        <a:xfrm>
          <a:off x="7008767" y="4832116"/>
          <a:ext cx="2268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3439" y="45720"/>
              </a:lnTo>
              <a:lnTo>
                <a:pt x="113439" y="45720"/>
              </a:lnTo>
              <a:lnTo>
                <a:pt x="2268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116535" y="4872164"/>
        <a:ext cx="11343" cy="11343"/>
      </dsp:txXfrm>
    </dsp:sp>
    <dsp:sp modelId="{955ECF8B-928E-4BFD-A278-2EC9A3177351}">
      <dsp:nvSpPr>
        <dsp:cNvPr id="0" name=""/>
        <dsp:cNvSpPr/>
      </dsp:nvSpPr>
      <dsp:spPr>
        <a:xfrm>
          <a:off x="5922954" y="4830860"/>
          <a:ext cx="667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864" y="45720"/>
              </a:lnTo>
              <a:lnTo>
                <a:pt x="333864" y="46976"/>
              </a:lnTo>
              <a:lnTo>
                <a:pt x="667729" y="4697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40125" y="4859886"/>
        <a:ext cx="33386" cy="33386"/>
      </dsp:txXfrm>
    </dsp:sp>
    <dsp:sp modelId="{17FD5761-3BBC-429A-A70E-A5F162CCF3FE}">
      <dsp:nvSpPr>
        <dsp:cNvPr id="0" name=""/>
        <dsp:cNvSpPr/>
      </dsp:nvSpPr>
      <dsp:spPr>
        <a:xfrm>
          <a:off x="3441611" y="2904631"/>
          <a:ext cx="1818644" cy="1971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9322" y="0"/>
              </a:lnTo>
              <a:lnTo>
                <a:pt x="909322" y="1971948"/>
              </a:lnTo>
              <a:lnTo>
                <a:pt x="1818644" y="19719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83869" y="3823542"/>
        <a:ext cx="134127" cy="134127"/>
      </dsp:txXfrm>
    </dsp:sp>
    <dsp:sp modelId="{911DD6C5-C3E7-4D99-949D-020965846112}">
      <dsp:nvSpPr>
        <dsp:cNvPr id="0" name=""/>
        <dsp:cNvSpPr/>
      </dsp:nvSpPr>
      <dsp:spPr>
        <a:xfrm>
          <a:off x="9613082" y="5023991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863" y="45720"/>
              </a:lnTo>
              <a:lnTo>
                <a:pt x="148863" y="46277"/>
              </a:lnTo>
              <a:lnTo>
                <a:pt x="297726" y="462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5062268"/>
        <a:ext cx="14886" cy="14886"/>
      </dsp:txXfrm>
    </dsp:sp>
    <dsp:sp modelId="{2F3A809F-EFC1-43A8-B5D4-D5681DE936C2}">
      <dsp:nvSpPr>
        <dsp:cNvPr id="0" name=""/>
        <dsp:cNvSpPr/>
      </dsp:nvSpPr>
      <dsp:spPr>
        <a:xfrm>
          <a:off x="8594772" y="4715009"/>
          <a:ext cx="708387" cy="35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354702"/>
              </a:lnTo>
              <a:lnTo>
                <a:pt x="708387" y="3547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29161" y="4872554"/>
        <a:ext cx="39611" cy="39611"/>
      </dsp:txXfrm>
    </dsp:sp>
    <dsp:sp modelId="{FE21D47D-F796-43AC-BBEF-D3AC6550C4E6}">
      <dsp:nvSpPr>
        <dsp:cNvPr id="0" name=""/>
        <dsp:cNvSpPr/>
      </dsp:nvSpPr>
      <dsp:spPr>
        <a:xfrm>
          <a:off x="9613082" y="4899253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937530"/>
        <a:ext cx="14886" cy="14886"/>
      </dsp:txXfrm>
    </dsp:sp>
    <dsp:sp modelId="{0FFED057-0888-477E-AE79-4A35156FBC1F}">
      <dsp:nvSpPr>
        <dsp:cNvPr id="0" name=""/>
        <dsp:cNvSpPr/>
      </dsp:nvSpPr>
      <dsp:spPr>
        <a:xfrm>
          <a:off x="8594772" y="4715009"/>
          <a:ext cx="708387" cy="229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229964"/>
              </a:lnTo>
              <a:lnTo>
                <a:pt x="708387" y="2299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0347" y="4811371"/>
        <a:ext cx="37238" cy="37238"/>
      </dsp:txXfrm>
    </dsp:sp>
    <dsp:sp modelId="{AC453345-EDC3-47D2-83F5-A8E26891934F}">
      <dsp:nvSpPr>
        <dsp:cNvPr id="0" name=""/>
        <dsp:cNvSpPr/>
      </dsp:nvSpPr>
      <dsp:spPr>
        <a:xfrm>
          <a:off x="9613082" y="4781143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819420"/>
        <a:ext cx="14886" cy="14886"/>
      </dsp:txXfrm>
    </dsp:sp>
    <dsp:sp modelId="{1850F96C-1D61-46FB-ADA7-1238C12FF65A}">
      <dsp:nvSpPr>
        <dsp:cNvPr id="0" name=""/>
        <dsp:cNvSpPr/>
      </dsp:nvSpPr>
      <dsp:spPr>
        <a:xfrm>
          <a:off x="8594772" y="4715009"/>
          <a:ext cx="708387" cy="11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193" y="0"/>
              </a:lnTo>
              <a:lnTo>
                <a:pt x="354193" y="111854"/>
              </a:lnTo>
              <a:lnTo>
                <a:pt x="708387" y="111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037" y="4753007"/>
        <a:ext cx="35858" cy="35858"/>
      </dsp:txXfrm>
    </dsp:sp>
    <dsp:sp modelId="{A3D6AB2F-F947-4ADD-8A94-ABEF83D9139D}">
      <dsp:nvSpPr>
        <dsp:cNvPr id="0" name=""/>
        <dsp:cNvSpPr/>
      </dsp:nvSpPr>
      <dsp:spPr>
        <a:xfrm>
          <a:off x="9613082" y="4663032"/>
          <a:ext cx="2977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77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502" y="4701309"/>
        <a:ext cx="14886" cy="14886"/>
      </dsp:txXfrm>
    </dsp:sp>
    <dsp:sp modelId="{AC74DA8E-EBF3-4CB3-9E5B-3785680956AD}">
      <dsp:nvSpPr>
        <dsp:cNvPr id="0" name=""/>
        <dsp:cNvSpPr/>
      </dsp:nvSpPr>
      <dsp:spPr>
        <a:xfrm>
          <a:off x="8594772" y="4663032"/>
          <a:ext cx="708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976"/>
              </a:moveTo>
              <a:lnTo>
                <a:pt x="354193" y="51976"/>
              </a:lnTo>
              <a:lnTo>
                <a:pt x="354193" y="45720"/>
              </a:lnTo>
              <a:lnTo>
                <a:pt x="708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256" y="4691042"/>
        <a:ext cx="35420" cy="35420"/>
      </dsp:txXfrm>
    </dsp:sp>
    <dsp:sp modelId="{073306C1-5919-41B2-B17C-C15FBC3CB824}">
      <dsp:nvSpPr>
        <dsp:cNvPr id="0" name=""/>
        <dsp:cNvSpPr/>
      </dsp:nvSpPr>
      <dsp:spPr>
        <a:xfrm>
          <a:off x="7008767" y="4099152"/>
          <a:ext cx="1276083" cy="615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615856"/>
              </a:lnTo>
              <a:lnTo>
                <a:pt x="1276083" y="6158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1386" y="4371657"/>
        <a:ext cx="70846" cy="70846"/>
      </dsp:txXfrm>
    </dsp:sp>
    <dsp:sp modelId="{DD58E669-8131-42AA-BB13-54EA302B467B}">
      <dsp:nvSpPr>
        <dsp:cNvPr id="0" name=""/>
        <dsp:cNvSpPr/>
      </dsp:nvSpPr>
      <dsp:spPr>
        <a:xfrm>
          <a:off x="7008767" y="4099152"/>
          <a:ext cx="1276083" cy="468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468655"/>
              </a:lnTo>
              <a:lnTo>
                <a:pt x="1276083" y="4686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2824" y="4299495"/>
        <a:ext cx="67971" cy="67971"/>
      </dsp:txXfrm>
    </dsp:sp>
    <dsp:sp modelId="{B1D20A56-C096-4CF2-AD47-071C52C04C30}">
      <dsp:nvSpPr>
        <dsp:cNvPr id="0" name=""/>
        <dsp:cNvSpPr/>
      </dsp:nvSpPr>
      <dsp:spPr>
        <a:xfrm>
          <a:off x="8594772" y="4403783"/>
          <a:ext cx="708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14"/>
              </a:moveTo>
              <a:lnTo>
                <a:pt x="354193" y="45914"/>
              </a:lnTo>
              <a:lnTo>
                <a:pt x="354193" y="45720"/>
              </a:lnTo>
              <a:lnTo>
                <a:pt x="708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1257" y="4431793"/>
        <a:ext cx="35419" cy="35419"/>
      </dsp:txXfrm>
    </dsp:sp>
    <dsp:sp modelId="{BA93FD42-D96B-4459-ACDC-D78D433D952C}">
      <dsp:nvSpPr>
        <dsp:cNvPr id="0" name=""/>
        <dsp:cNvSpPr/>
      </dsp:nvSpPr>
      <dsp:spPr>
        <a:xfrm>
          <a:off x="7008767" y="4099152"/>
          <a:ext cx="1276083" cy="350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350545"/>
              </a:lnTo>
              <a:lnTo>
                <a:pt x="1276083" y="3505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3725" y="4241341"/>
        <a:ext cx="66167" cy="66167"/>
      </dsp:txXfrm>
    </dsp:sp>
    <dsp:sp modelId="{3CDB547F-ACFD-4CE4-BBCE-F1C3BA9BF771}">
      <dsp:nvSpPr>
        <dsp:cNvPr id="0" name=""/>
        <dsp:cNvSpPr/>
      </dsp:nvSpPr>
      <dsp:spPr>
        <a:xfrm>
          <a:off x="7008767" y="4099152"/>
          <a:ext cx="1276083" cy="232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232435"/>
              </a:lnTo>
              <a:lnTo>
                <a:pt x="1276083" y="2324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382" y="4182943"/>
        <a:ext cx="64853" cy="64853"/>
      </dsp:txXfrm>
    </dsp:sp>
    <dsp:sp modelId="{796F6A3F-C3A3-40DE-80DD-7A82DAC94594}">
      <dsp:nvSpPr>
        <dsp:cNvPr id="0" name=""/>
        <dsp:cNvSpPr/>
      </dsp:nvSpPr>
      <dsp:spPr>
        <a:xfrm>
          <a:off x="7008767" y="4099152"/>
          <a:ext cx="1276083" cy="114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8041" y="0"/>
              </a:lnTo>
              <a:lnTo>
                <a:pt x="638041" y="114324"/>
              </a:lnTo>
              <a:lnTo>
                <a:pt x="1276083" y="1143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779" y="4124285"/>
        <a:ext cx="64059" cy="64059"/>
      </dsp:txXfrm>
    </dsp:sp>
    <dsp:sp modelId="{B0ECBF21-7E1B-4438-9795-076F72D91115}">
      <dsp:nvSpPr>
        <dsp:cNvPr id="0" name=""/>
        <dsp:cNvSpPr/>
      </dsp:nvSpPr>
      <dsp:spPr>
        <a:xfrm>
          <a:off x="7008767" y="4049647"/>
          <a:ext cx="12760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505"/>
              </a:moveTo>
              <a:lnTo>
                <a:pt x="638041" y="49505"/>
              </a:lnTo>
              <a:lnTo>
                <a:pt x="638041" y="45720"/>
              </a:lnTo>
              <a:lnTo>
                <a:pt x="127608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14907" y="4063464"/>
        <a:ext cx="63804" cy="63804"/>
      </dsp:txXfrm>
    </dsp:sp>
    <dsp:sp modelId="{3379E8E8-1FF5-416E-B536-50E68713D8C8}">
      <dsp:nvSpPr>
        <dsp:cNvPr id="0" name=""/>
        <dsp:cNvSpPr/>
      </dsp:nvSpPr>
      <dsp:spPr>
        <a:xfrm>
          <a:off x="5922954" y="2472337"/>
          <a:ext cx="667729" cy="1626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1626814"/>
              </a:lnTo>
              <a:lnTo>
                <a:pt x="667729" y="16268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56" y="3241782"/>
        <a:ext cx="87925" cy="87925"/>
      </dsp:txXfrm>
    </dsp:sp>
    <dsp:sp modelId="{4375EAC8-F06C-485C-818C-9FD61B7AE045}">
      <dsp:nvSpPr>
        <dsp:cNvPr id="0" name=""/>
        <dsp:cNvSpPr/>
      </dsp:nvSpPr>
      <dsp:spPr>
        <a:xfrm>
          <a:off x="5922954" y="2472337"/>
          <a:ext cx="667729" cy="839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839167"/>
              </a:lnTo>
              <a:lnTo>
                <a:pt x="667729" y="8391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0008" y="2865111"/>
        <a:ext cx="53620" cy="53620"/>
      </dsp:txXfrm>
    </dsp:sp>
    <dsp:sp modelId="{7D30AE7F-A6F6-453C-8F22-DB1A989FC15B}">
      <dsp:nvSpPr>
        <dsp:cNvPr id="0" name=""/>
        <dsp:cNvSpPr/>
      </dsp:nvSpPr>
      <dsp:spPr>
        <a:xfrm>
          <a:off x="8594165" y="3625579"/>
          <a:ext cx="7089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431"/>
              </a:moveTo>
              <a:lnTo>
                <a:pt x="354497" y="47431"/>
              </a:lnTo>
              <a:lnTo>
                <a:pt x="354497" y="45720"/>
              </a:lnTo>
              <a:lnTo>
                <a:pt x="70899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30938" y="3653575"/>
        <a:ext cx="35449" cy="35449"/>
      </dsp:txXfrm>
    </dsp:sp>
    <dsp:sp modelId="{0E0F2FCD-E5CD-4D41-B9F8-C2A430175C04}">
      <dsp:nvSpPr>
        <dsp:cNvPr id="0" name=""/>
        <dsp:cNvSpPr/>
      </dsp:nvSpPr>
      <dsp:spPr>
        <a:xfrm>
          <a:off x="7012158" y="1647956"/>
          <a:ext cx="1272085" cy="2025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042" y="0"/>
              </a:lnTo>
              <a:lnTo>
                <a:pt x="636042" y="2025054"/>
              </a:lnTo>
              <a:lnTo>
                <a:pt x="1272085" y="20250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88414" y="2600697"/>
        <a:ext cx="119572" cy="119572"/>
      </dsp:txXfrm>
    </dsp:sp>
    <dsp:sp modelId="{985E8141-87FE-4F0D-8478-54ACF9F1747C}">
      <dsp:nvSpPr>
        <dsp:cNvPr id="0" name=""/>
        <dsp:cNvSpPr/>
      </dsp:nvSpPr>
      <dsp:spPr>
        <a:xfrm>
          <a:off x="8573809" y="1648125"/>
          <a:ext cx="729276" cy="176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767053"/>
              </a:lnTo>
              <a:lnTo>
                <a:pt x="729276" y="17670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0657" y="2483861"/>
        <a:ext cx="95581" cy="95581"/>
      </dsp:txXfrm>
    </dsp:sp>
    <dsp:sp modelId="{EBCC9830-400A-4379-9550-0E0D02D224B1}">
      <dsp:nvSpPr>
        <dsp:cNvPr id="0" name=""/>
        <dsp:cNvSpPr/>
      </dsp:nvSpPr>
      <dsp:spPr>
        <a:xfrm>
          <a:off x="8573809" y="1648125"/>
          <a:ext cx="729276" cy="1648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648943"/>
              </a:lnTo>
              <a:lnTo>
                <a:pt x="729276" y="164894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3372" y="2427521"/>
        <a:ext cx="90150" cy="90150"/>
      </dsp:txXfrm>
    </dsp:sp>
    <dsp:sp modelId="{5915EFF4-DCCB-4F64-89C3-BD7D8CCC9F07}">
      <dsp:nvSpPr>
        <dsp:cNvPr id="0" name=""/>
        <dsp:cNvSpPr/>
      </dsp:nvSpPr>
      <dsp:spPr>
        <a:xfrm>
          <a:off x="8573809" y="1648125"/>
          <a:ext cx="729276" cy="153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530832"/>
              </a:lnTo>
              <a:lnTo>
                <a:pt x="729276" y="153083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6056" y="2371150"/>
        <a:ext cx="84783" cy="84783"/>
      </dsp:txXfrm>
    </dsp:sp>
    <dsp:sp modelId="{6BF86F30-BF01-4F01-8CB5-F0B04DE38C0E}">
      <dsp:nvSpPr>
        <dsp:cNvPr id="0" name=""/>
        <dsp:cNvSpPr/>
      </dsp:nvSpPr>
      <dsp:spPr>
        <a:xfrm>
          <a:off x="8573809" y="1648125"/>
          <a:ext cx="729276" cy="141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412722"/>
              </a:lnTo>
              <a:lnTo>
                <a:pt x="729276" y="14127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8701" y="2314740"/>
        <a:ext cx="79492" cy="79492"/>
      </dsp:txXfrm>
    </dsp:sp>
    <dsp:sp modelId="{1034FCD3-170A-4C00-BD28-DF1CAC3FBA3D}">
      <dsp:nvSpPr>
        <dsp:cNvPr id="0" name=""/>
        <dsp:cNvSpPr/>
      </dsp:nvSpPr>
      <dsp:spPr>
        <a:xfrm>
          <a:off x="8573809" y="1648125"/>
          <a:ext cx="729276" cy="1294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294612"/>
              </a:lnTo>
              <a:lnTo>
                <a:pt x="729276" y="12946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1300" y="2258284"/>
        <a:ext cx="74294" cy="74294"/>
      </dsp:txXfrm>
    </dsp:sp>
    <dsp:sp modelId="{ADA41C78-BDA0-4762-B065-217F8E949BF2}">
      <dsp:nvSpPr>
        <dsp:cNvPr id="0" name=""/>
        <dsp:cNvSpPr/>
      </dsp:nvSpPr>
      <dsp:spPr>
        <a:xfrm>
          <a:off x="8573809" y="1648125"/>
          <a:ext cx="729276" cy="1176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176501"/>
              </a:lnTo>
              <a:lnTo>
                <a:pt x="729276" y="11765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3843" y="2201771"/>
        <a:ext cx="69209" cy="69209"/>
      </dsp:txXfrm>
    </dsp:sp>
    <dsp:sp modelId="{A9E34142-5C1D-4A4E-B5EE-4BB62EF89B60}">
      <dsp:nvSpPr>
        <dsp:cNvPr id="0" name=""/>
        <dsp:cNvSpPr/>
      </dsp:nvSpPr>
      <dsp:spPr>
        <a:xfrm>
          <a:off x="8573809" y="1648125"/>
          <a:ext cx="729276" cy="1058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058391"/>
              </a:lnTo>
              <a:lnTo>
                <a:pt x="729276" y="10583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6315" y="2145188"/>
        <a:ext cx="64265" cy="64265"/>
      </dsp:txXfrm>
    </dsp:sp>
    <dsp:sp modelId="{4426E1A2-9A5D-43B5-A11A-E3669921B061}">
      <dsp:nvSpPr>
        <dsp:cNvPr id="0" name=""/>
        <dsp:cNvSpPr/>
      </dsp:nvSpPr>
      <dsp:spPr>
        <a:xfrm>
          <a:off x="8573809" y="1648125"/>
          <a:ext cx="729276" cy="940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940281"/>
              </a:lnTo>
              <a:lnTo>
                <a:pt x="729276" y="9402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8699" y="2088517"/>
        <a:ext cx="59497" cy="59497"/>
      </dsp:txXfrm>
    </dsp:sp>
    <dsp:sp modelId="{6C2C1BE9-AC82-4F70-9C40-0E6DFD2EF8A6}">
      <dsp:nvSpPr>
        <dsp:cNvPr id="0" name=""/>
        <dsp:cNvSpPr/>
      </dsp:nvSpPr>
      <dsp:spPr>
        <a:xfrm>
          <a:off x="8573809" y="1648125"/>
          <a:ext cx="729276" cy="822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822170"/>
              </a:lnTo>
              <a:lnTo>
                <a:pt x="729276" y="8221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0972" y="2031735"/>
        <a:ext cx="54950" cy="54950"/>
      </dsp:txXfrm>
    </dsp:sp>
    <dsp:sp modelId="{40BD69FF-1990-4119-8DCA-5E03DE055850}">
      <dsp:nvSpPr>
        <dsp:cNvPr id="0" name=""/>
        <dsp:cNvSpPr/>
      </dsp:nvSpPr>
      <dsp:spPr>
        <a:xfrm>
          <a:off x="8573809" y="1648125"/>
          <a:ext cx="729276" cy="70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704060"/>
              </a:lnTo>
              <a:lnTo>
                <a:pt x="729276" y="70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106" y="1974813"/>
        <a:ext cx="50683" cy="50683"/>
      </dsp:txXfrm>
    </dsp:sp>
    <dsp:sp modelId="{B8687C1E-86E1-4709-A718-A86B38F80637}">
      <dsp:nvSpPr>
        <dsp:cNvPr id="0" name=""/>
        <dsp:cNvSpPr/>
      </dsp:nvSpPr>
      <dsp:spPr>
        <a:xfrm>
          <a:off x="8573809" y="1648125"/>
          <a:ext cx="729276" cy="585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585950"/>
              </a:lnTo>
              <a:lnTo>
                <a:pt x="729276" y="58595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5060" y="1917712"/>
        <a:ext cx="46775" cy="46775"/>
      </dsp:txXfrm>
    </dsp:sp>
    <dsp:sp modelId="{5EA09FBE-9F90-4485-B9E4-FAC689B46915}">
      <dsp:nvSpPr>
        <dsp:cNvPr id="0" name=""/>
        <dsp:cNvSpPr/>
      </dsp:nvSpPr>
      <dsp:spPr>
        <a:xfrm>
          <a:off x="8573809" y="1648125"/>
          <a:ext cx="729276" cy="467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467839"/>
              </a:lnTo>
              <a:lnTo>
                <a:pt x="729276" y="4678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6787" y="1860384"/>
        <a:ext cx="43321" cy="43321"/>
      </dsp:txXfrm>
    </dsp:sp>
    <dsp:sp modelId="{B342D557-A557-447F-9A43-78305F02C41B}">
      <dsp:nvSpPr>
        <dsp:cNvPr id="0" name=""/>
        <dsp:cNvSpPr/>
      </dsp:nvSpPr>
      <dsp:spPr>
        <a:xfrm>
          <a:off x="8573809" y="1648125"/>
          <a:ext cx="729276" cy="349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349729"/>
              </a:lnTo>
              <a:lnTo>
                <a:pt x="729276" y="3497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8228" y="1802770"/>
        <a:ext cx="40439" cy="40439"/>
      </dsp:txXfrm>
    </dsp:sp>
    <dsp:sp modelId="{47F03871-538C-4602-8435-B8D0DA18E0C1}">
      <dsp:nvSpPr>
        <dsp:cNvPr id="0" name=""/>
        <dsp:cNvSpPr/>
      </dsp:nvSpPr>
      <dsp:spPr>
        <a:xfrm>
          <a:off x="8573809" y="1648125"/>
          <a:ext cx="729276" cy="23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231619"/>
              </a:lnTo>
              <a:lnTo>
                <a:pt x="729276" y="2316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9318" y="1744805"/>
        <a:ext cx="38258" cy="38258"/>
      </dsp:txXfrm>
    </dsp:sp>
    <dsp:sp modelId="{3988B45A-D104-44D3-ACD6-C71E2A74D475}">
      <dsp:nvSpPr>
        <dsp:cNvPr id="0" name=""/>
        <dsp:cNvSpPr/>
      </dsp:nvSpPr>
      <dsp:spPr>
        <a:xfrm>
          <a:off x="8573809" y="1648125"/>
          <a:ext cx="729276" cy="1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638" y="0"/>
              </a:lnTo>
              <a:lnTo>
                <a:pt x="364638" y="113508"/>
              </a:lnTo>
              <a:lnTo>
                <a:pt x="729276" y="1135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9996" y="1686428"/>
        <a:ext cx="36902" cy="36902"/>
      </dsp:txXfrm>
    </dsp:sp>
    <dsp:sp modelId="{CBC0A8D4-7348-4F74-82C3-34AAECD55FE5}">
      <dsp:nvSpPr>
        <dsp:cNvPr id="0" name=""/>
        <dsp:cNvSpPr/>
      </dsp:nvSpPr>
      <dsp:spPr>
        <a:xfrm>
          <a:off x="8573809" y="1602405"/>
          <a:ext cx="7292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4638" y="45720"/>
              </a:lnTo>
              <a:lnTo>
                <a:pt x="364638" y="47214"/>
              </a:lnTo>
              <a:lnTo>
                <a:pt x="729276" y="47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20216" y="1629893"/>
        <a:ext cx="36463" cy="36463"/>
      </dsp:txXfrm>
    </dsp:sp>
    <dsp:sp modelId="{1DC386C1-AE20-4FCA-B33A-FCC3B9C6F920}">
      <dsp:nvSpPr>
        <dsp:cNvPr id="0" name=""/>
        <dsp:cNvSpPr/>
      </dsp:nvSpPr>
      <dsp:spPr>
        <a:xfrm>
          <a:off x="7012158" y="1602236"/>
          <a:ext cx="1251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5864" y="45720"/>
              </a:lnTo>
              <a:lnTo>
                <a:pt x="625864" y="45889"/>
              </a:lnTo>
              <a:lnTo>
                <a:pt x="1251729" y="4588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6730" y="1616662"/>
        <a:ext cx="62586" cy="62586"/>
      </dsp:txXfrm>
    </dsp:sp>
    <dsp:sp modelId="{FA52D468-B704-4974-8733-AAF41DCDCEBD}">
      <dsp:nvSpPr>
        <dsp:cNvPr id="0" name=""/>
        <dsp:cNvSpPr/>
      </dsp:nvSpPr>
      <dsp:spPr>
        <a:xfrm>
          <a:off x="5922954" y="1647956"/>
          <a:ext cx="671119" cy="824381"/>
        </a:xfrm>
        <a:custGeom>
          <a:avLst/>
          <a:gdLst/>
          <a:ahLst/>
          <a:cxnLst/>
          <a:rect l="0" t="0" r="0" b="0"/>
          <a:pathLst>
            <a:path>
              <a:moveTo>
                <a:pt x="0" y="824381"/>
              </a:moveTo>
              <a:lnTo>
                <a:pt x="335559" y="824381"/>
              </a:lnTo>
              <a:lnTo>
                <a:pt x="335559" y="0"/>
              </a:lnTo>
              <a:lnTo>
                <a:pt x="67111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1939" y="2033571"/>
        <a:ext cx="53150" cy="53150"/>
      </dsp:txXfrm>
    </dsp:sp>
    <dsp:sp modelId="{40BAEBD7-BA64-47BB-9463-659FF761C814}">
      <dsp:nvSpPr>
        <dsp:cNvPr id="0" name=""/>
        <dsp:cNvSpPr/>
      </dsp:nvSpPr>
      <dsp:spPr>
        <a:xfrm>
          <a:off x="8561041" y="827036"/>
          <a:ext cx="741828" cy="585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585666"/>
              </a:lnTo>
              <a:lnTo>
                <a:pt x="741828" y="585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08326" y="1096240"/>
        <a:ext cx="47257" cy="47257"/>
      </dsp:txXfrm>
    </dsp:sp>
    <dsp:sp modelId="{6004A9FE-B6E0-475C-8D57-F0FAD146C574}">
      <dsp:nvSpPr>
        <dsp:cNvPr id="0" name=""/>
        <dsp:cNvSpPr/>
      </dsp:nvSpPr>
      <dsp:spPr>
        <a:xfrm>
          <a:off x="8561041" y="827036"/>
          <a:ext cx="741828" cy="467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467556"/>
              </a:lnTo>
              <a:lnTo>
                <a:pt x="741828" y="4675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0033" y="1038892"/>
        <a:ext cx="43843" cy="43843"/>
      </dsp:txXfrm>
    </dsp:sp>
    <dsp:sp modelId="{8A3F94F3-FD7A-4369-A525-CDB24E927089}">
      <dsp:nvSpPr>
        <dsp:cNvPr id="0" name=""/>
        <dsp:cNvSpPr/>
      </dsp:nvSpPr>
      <dsp:spPr>
        <a:xfrm>
          <a:off x="8561041" y="827036"/>
          <a:ext cx="741828" cy="34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349446"/>
              </a:lnTo>
              <a:lnTo>
                <a:pt x="741828" y="3494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1454" y="981259"/>
        <a:ext cx="41000" cy="41000"/>
      </dsp:txXfrm>
    </dsp:sp>
    <dsp:sp modelId="{86BBEDAF-F48C-421B-8750-D7D2BF23F60E}">
      <dsp:nvSpPr>
        <dsp:cNvPr id="0" name=""/>
        <dsp:cNvSpPr/>
      </dsp:nvSpPr>
      <dsp:spPr>
        <a:xfrm>
          <a:off x="9612790" y="1012159"/>
          <a:ext cx="2980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12"/>
              </a:moveTo>
              <a:lnTo>
                <a:pt x="149008" y="46212"/>
              </a:lnTo>
              <a:lnTo>
                <a:pt x="149008" y="45720"/>
              </a:lnTo>
              <a:lnTo>
                <a:pt x="29801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754349" y="1050429"/>
        <a:ext cx="14900" cy="14900"/>
      </dsp:txXfrm>
    </dsp:sp>
    <dsp:sp modelId="{0B00FBA1-6EBD-4907-980A-13B090098CA9}">
      <dsp:nvSpPr>
        <dsp:cNvPr id="0" name=""/>
        <dsp:cNvSpPr/>
      </dsp:nvSpPr>
      <dsp:spPr>
        <a:xfrm>
          <a:off x="8561041" y="827036"/>
          <a:ext cx="741828" cy="23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231335"/>
              </a:lnTo>
              <a:lnTo>
                <a:pt x="741828" y="2313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528" y="923277"/>
        <a:ext cx="38853" cy="38853"/>
      </dsp:txXfrm>
    </dsp:sp>
    <dsp:sp modelId="{A98D6EB0-B976-4FA4-BCCA-79131BC80EB7}">
      <dsp:nvSpPr>
        <dsp:cNvPr id="0" name=""/>
        <dsp:cNvSpPr/>
      </dsp:nvSpPr>
      <dsp:spPr>
        <a:xfrm>
          <a:off x="8561041" y="827036"/>
          <a:ext cx="741828" cy="113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914" y="0"/>
              </a:lnTo>
              <a:lnTo>
                <a:pt x="370914" y="113225"/>
              </a:lnTo>
              <a:lnTo>
                <a:pt x="741828" y="11322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194" y="864888"/>
        <a:ext cx="37520" cy="37520"/>
      </dsp:txXfrm>
    </dsp:sp>
    <dsp:sp modelId="{BAE4B5F3-C7B0-49AF-88B9-D5DDE6B790F4}">
      <dsp:nvSpPr>
        <dsp:cNvPr id="0" name=""/>
        <dsp:cNvSpPr/>
      </dsp:nvSpPr>
      <dsp:spPr>
        <a:xfrm>
          <a:off x="8561041" y="779848"/>
          <a:ext cx="741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188"/>
              </a:moveTo>
              <a:lnTo>
                <a:pt x="370914" y="47188"/>
              </a:lnTo>
              <a:lnTo>
                <a:pt x="370914" y="45720"/>
              </a:lnTo>
              <a:lnTo>
                <a:pt x="74182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409" y="807022"/>
        <a:ext cx="37091" cy="37091"/>
      </dsp:txXfrm>
    </dsp:sp>
    <dsp:sp modelId="{6F1FB7DE-9976-449C-A235-A2419652E9AF}">
      <dsp:nvSpPr>
        <dsp:cNvPr id="0" name=""/>
        <dsp:cNvSpPr/>
      </dsp:nvSpPr>
      <dsp:spPr>
        <a:xfrm>
          <a:off x="7008767" y="827036"/>
          <a:ext cx="1242351" cy="587701"/>
        </a:xfrm>
        <a:custGeom>
          <a:avLst/>
          <a:gdLst/>
          <a:ahLst/>
          <a:cxnLst/>
          <a:rect l="0" t="0" r="0" b="0"/>
          <a:pathLst>
            <a:path>
              <a:moveTo>
                <a:pt x="0" y="587701"/>
              </a:moveTo>
              <a:lnTo>
                <a:pt x="621175" y="587701"/>
              </a:lnTo>
              <a:lnTo>
                <a:pt x="621175" y="0"/>
              </a:lnTo>
              <a:lnTo>
                <a:pt x="124235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95585" y="1086528"/>
        <a:ext cx="68717" cy="68717"/>
      </dsp:txXfrm>
    </dsp:sp>
    <dsp:sp modelId="{9CE3CEF6-0640-494D-94A7-F0FE87E00B8A}">
      <dsp:nvSpPr>
        <dsp:cNvPr id="0" name=""/>
        <dsp:cNvSpPr/>
      </dsp:nvSpPr>
      <dsp:spPr>
        <a:xfrm>
          <a:off x="8563635" y="542601"/>
          <a:ext cx="739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725" y="45720"/>
              </a:lnTo>
              <a:lnTo>
                <a:pt x="369725" y="46106"/>
              </a:lnTo>
              <a:lnTo>
                <a:pt x="739451" y="4610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4874" y="569834"/>
        <a:ext cx="36972" cy="36972"/>
      </dsp:txXfrm>
    </dsp:sp>
    <dsp:sp modelId="{BECBC0B1-1654-42B4-8570-B3843E66E703}">
      <dsp:nvSpPr>
        <dsp:cNvPr id="0" name=""/>
        <dsp:cNvSpPr/>
      </dsp:nvSpPr>
      <dsp:spPr>
        <a:xfrm>
          <a:off x="7008767" y="588321"/>
          <a:ext cx="1244945" cy="826417"/>
        </a:xfrm>
        <a:custGeom>
          <a:avLst/>
          <a:gdLst/>
          <a:ahLst/>
          <a:cxnLst/>
          <a:rect l="0" t="0" r="0" b="0"/>
          <a:pathLst>
            <a:path>
              <a:moveTo>
                <a:pt x="0" y="826417"/>
              </a:moveTo>
              <a:lnTo>
                <a:pt x="622472" y="826417"/>
              </a:lnTo>
              <a:lnTo>
                <a:pt x="622472" y="0"/>
              </a:lnTo>
              <a:lnTo>
                <a:pt x="124494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593883" y="964172"/>
        <a:ext cx="74713" cy="74713"/>
      </dsp:txXfrm>
    </dsp:sp>
    <dsp:sp modelId="{9A4DA35D-E6A1-44DB-B3BF-649B74CCAC86}">
      <dsp:nvSpPr>
        <dsp:cNvPr id="0" name=""/>
        <dsp:cNvSpPr/>
      </dsp:nvSpPr>
      <dsp:spPr>
        <a:xfrm>
          <a:off x="5922954" y="1414738"/>
          <a:ext cx="667729" cy="1057599"/>
        </a:xfrm>
        <a:custGeom>
          <a:avLst/>
          <a:gdLst/>
          <a:ahLst/>
          <a:cxnLst/>
          <a:rect l="0" t="0" r="0" b="0"/>
          <a:pathLst>
            <a:path>
              <a:moveTo>
                <a:pt x="0" y="1057599"/>
              </a:moveTo>
              <a:lnTo>
                <a:pt x="333864" y="1057599"/>
              </a:lnTo>
              <a:lnTo>
                <a:pt x="333864" y="0"/>
              </a:lnTo>
              <a:lnTo>
                <a:pt x="6677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25550" y="1912269"/>
        <a:ext cx="62537" cy="62537"/>
      </dsp:txXfrm>
    </dsp:sp>
    <dsp:sp modelId="{5B18D16A-B9D0-4F03-AB64-41F6AD56EB14}">
      <dsp:nvSpPr>
        <dsp:cNvPr id="0" name=""/>
        <dsp:cNvSpPr/>
      </dsp:nvSpPr>
      <dsp:spPr>
        <a:xfrm>
          <a:off x="3441611" y="2472337"/>
          <a:ext cx="1818644" cy="432293"/>
        </a:xfrm>
        <a:custGeom>
          <a:avLst/>
          <a:gdLst/>
          <a:ahLst/>
          <a:cxnLst/>
          <a:rect l="0" t="0" r="0" b="0"/>
          <a:pathLst>
            <a:path>
              <a:moveTo>
                <a:pt x="0" y="432293"/>
              </a:moveTo>
              <a:lnTo>
                <a:pt x="909322" y="432293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304200" y="2641751"/>
        <a:ext cx="93465" cy="93465"/>
      </dsp:txXfrm>
    </dsp:sp>
    <dsp:sp modelId="{9F98B7B8-FDFE-489A-80F1-C0733DBB97A1}">
      <dsp:nvSpPr>
        <dsp:cNvPr id="0" name=""/>
        <dsp:cNvSpPr/>
      </dsp:nvSpPr>
      <dsp:spPr>
        <a:xfrm>
          <a:off x="7008767" y="927299"/>
          <a:ext cx="213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6933" y="45720"/>
              </a:lnTo>
              <a:lnTo>
                <a:pt x="106933" y="46056"/>
              </a:lnTo>
              <a:lnTo>
                <a:pt x="213867" y="460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110355" y="967672"/>
        <a:ext cx="10693" cy="10693"/>
      </dsp:txXfrm>
    </dsp:sp>
    <dsp:sp modelId="{56007D90-4D88-4711-9150-92313A9A374E}">
      <dsp:nvSpPr>
        <dsp:cNvPr id="0" name=""/>
        <dsp:cNvSpPr/>
      </dsp:nvSpPr>
      <dsp:spPr>
        <a:xfrm>
          <a:off x="5922954" y="817790"/>
          <a:ext cx="667729" cy="155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64" y="0"/>
              </a:lnTo>
              <a:lnTo>
                <a:pt x="333864" y="155228"/>
              </a:lnTo>
              <a:lnTo>
                <a:pt x="667729" y="1552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9680" y="878266"/>
        <a:ext cx="34276" cy="34276"/>
      </dsp:txXfrm>
    </dsp:sp>
    <dsp:sp modelId="{0C840A6D-B5EA-4C4C-A785-72E3D0436342}">
      <dsp:nvSpPr>
        <dsp:cNvPr id="0" name=""/>
        <dsp:cNvSpPr/>
      </dsp:nvSpPr>
      <dsp:spPr>
        <a:xfrm>
          <a:off x="5922954" y="640650"/>
          <a:ext cx="667729" cy="177140"/>
        </a:xfrm>
        <a:custGeom>
          <a:avLst/>
          <a:gdLst/>
          <a:ahLst/>
          <a:cxnLst/>
          <a:rect l="0" t="0" r="0" b="0"/>
          <a:pathLst>
            <a:path>
              <a:moveTo>
                <a:pt x="0" y="177140"/>
              </a:moveTo>
              <a:lnTo>
                <a:pt x="333864" y="177140"/>
              </a:lnTo>
              <a:lnTo>
                <a:pt x="333864" y="0"/>
              </a:lnTo>
              <a:lnTo>
                <a:pt x="66772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39548" y="711949"/>
        <a:ext cx="34541" cy="34541"/>
      </dsp:txXfrm>
    </dsp:sp>
    <dsp:sp modelId="{1BA5E417-F708-45EF-A320-FF07F0AD53B3}">
      <dsp:nvSpPr>
        <dsp:cNvPr id="0" name=""/>
        <dsp:cNvSpPr/>
      </dsp:nvSpPr>
      <dsp:spPr>
        <a:xfrm>
          <a:off x="3441611" y="817790"/>
          <a:ext cx="1818644" cy="2086840"/>
        </a:xfrm>
        <a:custGeom>
          <a:avLst/>
          <a:gdLst/>
          <a:ahLst/>
          <a:cxnLst/>
          <a:rect l="0" t="0" r="0" b="0"/>
          <a:pathLst>
            <a:path>
              <a:moveTo>
                <a:pt x="0" y="2086840"/>
              </a:moveTo>
              <a:lnTo>
                <a:pt x="909322" y="2086840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81730" y="1792008"/>
        <a:ext cx="138404" cy="138404"/>
      </dsp:txXfrm>
    </dsp:sp>
    <dsp:sp modelId="{D5272C69-B8A4-4CC2-BF11-1C62C9D48581}">
      <dsp:nvSpPr>
        <dsp:cNvPr id="0" name=""/>
        <dsp:cNvSpPr/>
      </dsp:nvSpPr>
      <dsp:spPr>
        <a:xfrm>
          <a:off x="8563526" y="244653"/>
          <a:ext cx="736181" cy="119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8090" y="0"/>
              </a:lnTo>
              <a:lnTo>
                <a:pt x="368090" y="119687"/>
              </a:lnTo>
              <a:lnTo>
                <a:pt x="736181" y="119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971" y="285851"/>
        <a:ext cx="37292" cy="37292"/>
      </dsp:txXfrm>
    </dsp:sp>
    <dsp:sp modelId="{E62AFA9A-A04A-4342-A332-88AC6EF17E08}">
      <dsp:nvSpPr>
        <dsp:cNvPr id="0" name=""/>
        <dsp:cNvSpPr/>
      </dsp:nvSpPr>
      <dsp:spPr>
        <a:xfrm>
          <a:off x="8563526" y="198933"/>
          <a:ext cx="7361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090" y="45720"/>
              </a:lnTo>
              <a:lnTo>
                <a:pt x="368090" y="46702"/>
              </a:lnTo>
              <a:lnTo>
                <a:pt x="736181" y="467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3212" y="226249"/>
        <a:ext cx="36809" cy="36809"/>
      </dsp:txXfrm>
    </dsp:sp>
    <dsp:sp modelId="{043EC96C-5372-4888-8072-3A0E7D62942A}">
      <dsp:nvSpPr>
        <dsp:cNvPr id="0" name=""/>
        <dsp:cNvSpPr/>
      </dsp:nvSpPr>
      <dsp:spPr>
        <a:xfrm>
          <a:off x="8563526" y="126931"/>
          <a:ext cx="736181" cy="117722"/>
        </a:xfrm>
        <a:custGeom>
          <a:avLst/>
          <a:gdLst/>
          <a:ahLst/>
          <a:cxnLst/>
          <a:rect l="0" t="0" r="0" b="0"/>
          <a:pathLst>
            <a:path>
              <a:moveTo>
                <a:pt x="0" y="117722"/>
              </a:moveTo>
              <a:lnTo>
                <a:pt x="368090" y="117722"/>
              </a:lnTo>
              <a:lnTo>
                <a:pt x="368090" y="0"/>
              </a:lnTo>
              <a:lnTo>
                <a:pt x="736181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912979" y="167154"/>
        <a:ext cx="37276" cy="37276"/>
      </dsp:txXfrm>
    </dsp:sp>
    <dsp:sp modelId="{FE3266DB-E2A0-48C3-AFE6-1561394A7699}">
      <dsp:nvSpPr>
        <dsp:cNvPr id="0" name=""/>
        <dsp:cNvSpPr/>
      </dsp:nvSpPr>
      <dsp:spPr>
        <a:xfrm>
          <a:off x="7012158" y="104203"/>
          <a:ext cx="1241555" cy="14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777" y="0"/>
              </a:lnTo>
              <a:lnTo>
                <a:pt x="620777" y="140449"/>
              </a:lnTo>
              <a:lnTo>
                <a:pt x="1241555" y="1404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1699" y="143191"/>
        <a:ext cx="62473" cy="62473"/>
      </dsp:txXfrm>
    </dsp:sp>
    <dsp:sp modelId="{88A9EDBC-8083-4208-8723-8D5663D5E7D5}">
      <dsp:nvSpPr>
        <dsp:cNvPr id="0" name=""/>
        <dsp:cNvSpPr/>
      </dsp:nvSpPr>
      <dsp:spPr>
        <a:xfrm>
          <a:off x="7012158" y="57310"/>
          <a:ext cx="12415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893"/>
              </a:moveTo>
              <a:lnTo>
                <a:pt x="620777" y="46893"/>
              </a:lnTo>
              <a:lnTo>
                <a:pt x="620777" y="45720"/>
              </a:lnTo>
              <a:lnTo>
                <a:pt x="12415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7601897" y="71991"/>
        <a:ext cx="62077" cy="62077"/>
      </dsp:txXfrm>
    </dsp:sp>
    <dsp:sp modelId="{87BF2783-B544-40EF-B421-145B00D4B29E}">
      <dsp:nvSpPr>
        <dsp:cNvPr id="0" name=""/>
        <dsp:cNvSpPr/>
      </dsp:nvSpPr>
      <dsp:spPr>
        <a:xfrm>
          <a:off x="5922954" y="104203"/>
          <a:ext cx="671122" cy="270045"/>
        </a:xfrm>
        <a:custGeom>
          <a:avLst/>
          <a:gdLst/>
          <a:ahLst/>
          <a:cxnLst/>
          <a:rect l="0" t="0" r="0" b="0"/>
          <a:pathLst>
            <a:path>
              <a:moveTo>
                <a:pt x="0" y="270045"/>
              </a:moveTo>
              <a:lnTo>
                <a:pt x="335561" y="270045"/>
              </a:lnTo>
              <a:lnTo>
                <a:pt x="335561" y="0"/>
              </a:lnTo>
              <a:lnTo>
                <a:pt x="67112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40430" y="221141"/>
        <a:ext cx="36170" cy="36170"/>
      </dsp:txXfrm>
    </dsp:sp>
    <dsp:sp modelId="{D36A9983-7327-4F2C-B5D8-940904C98233}">
      <dsp:nvSpPr>
        <dsp:cNvPr id="0" name=""/>
        <dsp:cNvSpPr/>
      </dsp:nvSpPr>
      <dsp:spPr>
        <a:xfrm>
          <a:off x="3441611" y="374249"/>
          <a:ext cx="1818644" cy="2530382"/>
        </a:xfrm>
        <a:custGeom>
          <a:avLst/>
          <a:gdLst/>
          <a:ahLst/>
          <a:cxnLst/>
          <a:rect l="0" t="0" r="0" b="0"/>
          <a:pathLst>
            <a:path>
              <a:moveTo>
                <a:pt x="0" y="2530382"/>
              </a:moveTo>
              <a:lnTo>
                <a:pt x="909322" y="2530382"/>
              </a:lnTo>
              <a:lnTo>
                <a:pt x="909322" y="0"/>
              </a:lnTo>
              <a:lnTo>
                <a:pt x="181864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273029" y="1561537"/>
        <a:ext cx="155806" cy="155806"/>
      </dsp:txXfrm>
    </dsp:sp>
    <dsp:sp modelId="{579B0DAB-1D5E-4C14-A343-45E0C630E161}">
      <dsp:nvSpPr>
        <dsp:cNvPr id="0" name=""/>
        <dsp:cNvSpPr/>
      </dsp:nvSpPr>
      <dsp:spPr>
        <a:xfrm>
          <a:off x="1962709" y="530155"/>
          <a:ext cx="833275" cy="2374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6637" y="0"/>
              </a:lnTo>
              <a:lnTo>
                <a:pt x="416637" y="2374476"/>
              </a:lnTo>
              <a:lnTo>
                <a:pt x="833275" y="237447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16436" y="1654482"/>
        <a:ext cx="125822" cy="125822"/>
      </dsp:txXfrm>
    </dsp:sp>
    <dsp:sp modelId="{CB41BD37-0C74-4AB5-8130-D3753873922D}">
      <dsp:nvSpPr>
        <dsp:cNvPr id="0" name=""/>
        <dsp:cNvSpPr/>
      </dsp:nvSpPr>
      <dsp:spPr>
        <a:xfrm>
          <a:off x="3441028" y="161405"/>
          <a:ext cx="194729" cy="70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706234"/>
              </a:lnTo>
              <a:lnTo>
                <a:pt x="194729" y="70623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0078" y="496208"/>
        <a:ext cx="36629" cy="36629"/>
      </dsp:txXfrm>
    </dsp:sp>
    <dsp:sp modelId="{67C091B2-BDE3-4BB9-B106-F9A57F70A64B}">
      <dsp:nvSpPr>
        <dsp:cNvPr id="0" name=""/>
        <dsp:cNvSpPr/>
      </dsp:nvSpPr>
      <dsp:spPr>
        <a:xfrm>
          <a:off x="3441028" y="161405"/>
          <a:ext cx="194729" cy="588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588123"/>
              </a:lnTo>
              <a:lnTo>
                <a:pt x="194729" y="588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2905" y="439979"/>
        <a:ext cx="30976" cy="30976"/>
      </dsp:txXfrm>
    </dsp:sp>
    <dsp:sp modelId="{45636798-5B3E-4006-AF3A-DB4F3C025157}">
      <dsp:nvSpPr>
        <dsp:cNvPr id="0" name=""/>
        <dsp:cNvSpPr/>
      </dsp:nvSpPr>
      <dsp:spPr>
        <a:xfrm>
          <a:off x="3441028" y="161405"/>
          <a:ext cx="194729" cy="47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470013"/>
              </a:lnTo>
              <a:lnTo>
                <a:pt x="194729" y="4700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5674" y="383693"/>
        <a:ext cx="25437" cy="25437"/>
      </dsp:txXfrm>
    </dsp:sp>
    <dsp:sp modelId="{92B10560-1382-4199-B9E5-7D6D68B8EBEE}">
      <dsp:nvSpPr>
        <dsp:cNvPr id="0" name=""/>
        <dsp:cNvSpPr/>
      </dsp:nvSpPr>
      <dsp:spPr>
        <a:xfrm>
          <a:off x="3441028" y="161405"/>
          <a:ext cx="194729" cy="351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351903"/>
              </a:lnTo>
              <a:lnTo>
                <a:pt x="194729" y="3519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28338" y="327302"/>
        <a:ext cx="20109" cy="20109"/>
      </dsp:txXfrm>
    </dsp:sp>
    <dsp:sp modelId="{A360D4C2-3AFD-47BA-9A8D-A2FE55304B7C}">
      <dsp:nvSpPr>
        <dsp:cNvPr id="0" name=""/>
        <dsp:cNvSpPr/>
      </dsp:nvSpPr>
      <dsp:spPr>
        <a:xfrm>
          <a:off x="3441028" y="161405"/>
          <a:ext cx="194729" cy="23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233792"/>
              </a:lnTo>
              <a:lnTo>
                <a:pt x="194729" y="2337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0786" y="270695"/>
        <a:ext cx="15213" cy="15213"/>
      </dsp:txXfrm>
    </dsp:sp>
    <dsp:sp modelId="{6F1A86E7-DF68-4D1D-977C-10CB2960BBEF}">
      <dsp:nvSpPr>
        <dsp:cNvPr id="0" name=""/>
        <dsp:cNvSpPr/>
      </dsp:nvSpPr>
      <dsp:spPr>
        <a:xfrm>
          <a:off x="3441028" y="161405"/>
          <a:ext cx="194729" cy="115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364" y="0"/>
              </a:lnTo>
              <a:lnTo>
                <a:pt x="97364" y="115682"/>
              </a:lnTo>
              <a:lnTo>
                <a:pt x="194729" y="11568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2730" y="213584"/>
        <a:ext cx="11324" cy="11324"/>
      </dsp:txXfrm>
    </dsp:sp>
    <dsp:sp modelId="{A3D34D53-4035-49B0-BAC6-BFB9AEBB1674}">
      <dsp:nvSpPr>
        <dsp:cNvPr id="0" name=""/>
        <dsp:cNvSpPr/>
      </dsp:nvSpPr>
      <dsp:spPr>
        <a:xfrm>
          <a:off x="3441028" y="113257"/>
          <a:ext cx="194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148"/>
              </a:moveTo>
              <a:lnTo>
                <a:pt x="97364" y="48148"/>
              </a:lnTo>
              <a:lnTo>
                <a:pt x="97364" y="45720"/>
              </a:lnTo>
              <a:lnTo>
                <a:pt x="194729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533524" y="154109"/>
        <a:ext cx="9737" cy="9737"/>
      </dsp:txXfrm>
    </dsp:sp>
    <dsp:sp modelId="{32C987A1-C0C4-4D60-BF05-A53FE673B628}">
      <dsp:nvSpPr>
        <dsp:cNvPr id="0" name=""/>
        <dsp:cNvSpPr/>
      </dsp:nvSpPr>
      <dsp:spPr>
        <a:xfrm>
          <a:off x="1962709" y="161405"/>
          <a:ext cx="832696" cy="368749"/>
        </a:xfrm>
        <a:custGeom>
          <a:avLst/>
          <a:gdLst/>
          <a:ahLst/>
          <a:cxnLst/>
          <a:rect l="0" t="0" r="0" b="0"/>
          <a:pathLst>
            <a:path>
              <a:moveTo>
                <a:pt x="0" y="368749"/>
              </a:moveTo>
              <a:lnTo>
                <a:pt x="416348" y="368749"/>
              </a:lnTo>
              <a:lnTo>
                <a:pt x="416348" y="0"/>
              </a:lnTo>
              <a:lnTo>
                <a:pt x="832696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56290" y="323013"/>
        <a:ext cx="45534" cy="45534"/>
      </dsp:txXfrm>
    </dsp:sp>
    <dsp:sp modelId="{F079AEED-06D6-4F39-A599-59952CCBBAE2}">
      <dsp:nvSpPr>
        <dsp:cNvPr id="0" name=""/>
        <dsp:cNvSpPr/>
      </dsp:nvSpPr>
      <dsp:spPr>
        <a:xfrm>
          <a:off x="1325143" y="311604"/>
          <a:ext cx="838031" cy="437100"/>
        </a:xfrm>
        <a:prstGeom prst="rect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tx1"/>
              </a:solidFill>
            </a:rPr>
            <a:t>&lt;</a:t>
          </a:r>
          <a:r>
            <a:rPr lang="en-US" altLang="ko-KR" sz="1800" b="1" kern="1200" dirty="0">
              <a:solidFill>
                <a:schemeClr val="tx1"/>
              </a:solidFill>
            </a:rPr>
            <a:t>html</a:t>
          </a:r>
          <a:r>
            <a:rPr lang="en-US" altLang="ko-KR" sz="1800" kern="1200" dirty="0">
              <a:solidFill>
                <a:schemeClr val="tx1"/>
              </a:solidFill>
            </a:rPr>
            <a:t>&gt;</a:t>
          </a:r>
          <a:endParaRPr lang="ko-KR" altLang="en-US" sz="1800" kern="1200" dirty="0">
            <a:solidFill>
              <a:schemeClr val="tx1"/>
            </a:solidFill>
          </a:endParaRPr>
        </a:p>
      </dsp:txBody>
      <dsp:txXfrm>
        <a:off x="1325143" y="311604"/>
        <a:ext cx="838031" cy="437100"/>
      </dsp:txXfrm>
    </dsp:sp>
    <dsp:sp modelId="{8862EB3B-73FC-418E-A492-36E97647C47E}">
      <dsp:nvSpPr>
        <dsp:cNvPr id="0" name=""/>
        <dsp:cNvSpPr/>
      </dsp:nvSpPr>
      <dsp:spPr>
        <a:xfrm>
          <a:off x="2795405" y="0"/>
          <a:ext cx="645622" cy="3228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</a:rPr>
            <a:t>&lt;head&gt;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795405" y="0"/>
        <a:ext cx="645622" cy="322811"/>
      </dsp:txXfrm>
    </dsp:sp>
    <dsp:sp modelId="{0F8B7B1F-F97F-4F5F-8512-7F1729ECEB76}">
      <dsp:nvSpPr>
        <dsp:cNvPr id="0" name=""/>
        <dsp:cNvSpPr/>
      </dsp:nvSpPr>
      <dsp:spPr>
        <a:xfrm>
          <a:off x="3635758" y="11173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111733"/>
        <a:ext cx="309921" cy="94488"/>
      </dsp:txXfrm>
    </dsp:sp>
    <dsp:sp modelId="{4B40B210-F5D9-4190-92C6-79A9347C2213}">
      <dsp:nvSpPr>
        <dsp:cNvPr id="0" name=""/>
        <dsp:cNvSpPr/>
      </dsp:nvSpPr>
      <dsp:spPr>
        <a:xfrm>
          <a:off x="3635758" y="22984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229843"/>
        <a:ext cx="309921" cy="94488"/>
      </dsp:txXfrm>
    </dsp:sp>
    <dsp:sp modelId="{A219A5ED-2670-4BC5-B84D-242B978377F0}">
      <dsp:nvSpPr>
        <dsp:cNvPr id="0" name=""/>
        <dsp:cNvSpPr/>
      </dsp:nvSpPr>
      <dsp:spPr>
        <a:xfrm>
          <a:off x="3635758" y="34795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&lt;meta&gt;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347954"/>
        <a:ext cx="309921" cy="94488"/>
      </dsp:txXfrm>
    </dsp:sp>
    <dsp:sp modelId="{D76B1332-E4D9-476B-AAD5-2A1A49C3EC20}">
      <dsp:nvSpPr>
        <dsp:cNvPr id="0" name=""/>
        <dsp:cNvSpPr/>
      </dsp:nvSpPr>
      <dsp:spPr>
        <a:xfrm>
          <a:off x="3635758" y="46606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&lt;title&gt;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466064"/>
        <a:ext cx="309921" cy="94488"/>
      </dsp:txXfrm>
    </dsp:sp>
    <dsp:sp modelId="{35EF6F4C-1EEF-4CE0-B419-A339D6D2A66B}">
      <dsp:nvSpPr>
        <dsp:cNvPr id="0" name=""/>
        <dsp:cNvSpPr/>
      </dsp:nvSpPr>
      <dsp:spPr>
        <a:xfrm>
          <a:off x="3635758" y="58417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584175"/>
        <a:ext cx="309921" cy="94488"/>
      </dsp:txXfrm>
    </dsp:sp>
    <dsp:sp modelId="{F5C1D709-7F1E-4D5D-81A3-04581EBC8975}">
      <dsp:nvSpPr>
        <dsp:cNvPr id="0" name=""/>
        <dsp:cNvSpPr/>
      </dsp:nvSpPr>
      <dsp:spPr>
        <a:xfrm>
          <a:off x="3635758" y="70228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702285"/>
        <a:ext cx="309921" cy="94488"/>
      </dsp:txXfrm>
    </dsp:sp>
    <dsp:sp modelId="{86CC9532-9BAC-42EF-97E0-4D75C9B720EF}">
      <dsp:nvSpPr>
        <dsp:cNvPr id="0" name=""/>
        <dsp:cNvSpPr/>
      </dsp:nvSpPr>
      <dsp:spPr>
        <a:xfrm>
          <a:off x="3635758" y="82039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&lt;link&gt;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3635758" y="820395"/>
        <a:ext cx="309921" cy="94488"/>
      </dsp:txXfrm>
    </dsp:sp>
    <dsp:sp modelId="{B313111A-71E5-4E09-9EC4-376B18BE56A8}">
      <dsp:nvSpPr>
        <dsp:cNvPr id="0" name=""/>
        <dsp:cNvSpPr/>
      </dsp:nvSpPr>
      <dsp:spPr>
        <a:xfrm>
          <a:off x="2795985" y="2743225"/>
          <a:ext cx="645625" cy="3228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</a:rPr>
            <a:t>&lt;body&gt;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795985" y="2743225"/>
        <a:ext cx="645625" cy="322812"/>
      </dsp:txXfrm>
    </dsp:sp>
    <dsp:sp modelId="{83993050-0946-4ABF-A363-9D89162327D0}">
      <dsp:nvSpPr>
        <dsp:cNvPr id="0" name=""/>
        <dsp:cNvSpPr/>
      </dsp:nvSpPr>
      <dsp:spPr>
        <a:xfrm>
          <a:off x="5260255" y="249993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&lt;div&gt;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249993"/>
        <a:ext cx="662699" cy="248511"/>
      </dsp:txXfrm>
    </dsp:sp>
    <dsp:sp modelId="{5777769F-D073-4531-B53B-A1D29B81E818}">
      <dsp:nvSpPr>
        <dsp:cNvPr id="0" name=""/>
        <dsp:cNvSpPr/>
      </dsp:nvSpPr>
      <dsp:spPr>
        <a:xfrm>
          <a:off x="6594077" y="36568"/>
          <a:ext cx="418081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4077" y="36568"/>
        <a:ext cx="418081" cy="135270"/>
      </dsp:txXfrm>
    </dsp:sp>
    <dsp:sp modelId="{D632F68F-1D76-4C49-98BE-1E7FCF94EDA5}">
      <dsp:nvSpPr>
        <dsp:cNvPr id="0" name=""/>
        <dsp:cNvSpPr/>
      </dsp:nvSpPr>
      <dsp:spPr>
        <a:xfrm>
          <a:off x="8253713" y="55813"/>
          <a:ext cx="309813" cy="9443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55813"/>
        <a:ext cx="309813" cy="94434"/>
      </dsp:txXfrm>
    </dsp:sp>
    <dsp:sp modelId="{BE5AB56A-8333-4644-87E8-22CF09160EE4}">
      <dsp:nvSpPr>
        <dsp:cNvPr id="0" name=""/>
        <dsp:cNvSpPr/>
      </dsp:nvSpPr>
      <dsp:spPr>
        <a:xfrm>
          <a:off x="8253713" y="197436"/>
          <a:ext cx="309813" cy="9443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197436"/>
        <a:ext cx="309813" cy="94434"/>
      </dsp:txXfrm>
    </dsp:sp>
    <dsp:sp modelId="{05E13652-EB0A-45E2-949C-A054E119B01A}">
      <dsp:nvSpPr>
        <dsp:cNvPr id="0" name=""/>
        <dsp:cNvSpPr/>
      </dsp:nvSpPr>
      <dsp:spPr>
        <a:xfrm>
          <a:off x="9299708" y="79390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79390"/>
        <a:ext cx="311939" cy="95082"/>
      </dsp:txXfrm>
    </dsp:sp>
    <dsp:sp modelId="{9C1B5CB9-F182-4704-96E6-C82C97AEF521}">
      <dsp:nvSpPr>
        <dsp:cNvPr id="0" name=""/>
        <dsp:cNvSpPr/>
      </dsp:nvSpPr>
      <dsp:spPr>
        <a:xfrm>
          <a:off x="9299708" y="198094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198094"/>
        <a:ext cx="311939" cy="95082"/>
      </dsp:txXfrm>
    </dsp:sp>
    <dsp:sp modelId="{79531C7D-D00C-4392-811A-4A3021911697}">
      <dsp:nvSpPr>
        <dsp:cNvPr id="0" name=""/>
        <dsp:cNvSpPr/>
      </dsp:nvSpPr>
      <dsp:spPr>
        <a:xfrm>
          <a:off x="9299708" y="316799"/>
          <a:ext cx="311939" cy="95082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299708" y="316799"/>
        <a:ext cx="311939" cy="95082"/>
      </dsp:txXfrm>
    </dsp:sp>
    <dsp:sp modelId="{DE3DDED9-236B-48BD-ADB0-91FEAEA8BF38}">
      <dsp:nvSpPr>
        <dsp:cNvPr id="0" name=""/>
        <dsp:cNvSpPr/>
      </dsp:nvSpPr>
      <dsp:spPr>
        <a:xfrm>
          <a:off x="5260255" y="693534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&lt;header&gt;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693534"/>
        <a:ext cx="662699" cy="248511"/>
      </dsp:txXfrm>
    </dsp:sp>
    <dsp:sp modelId="{3D43ED0B-DAFF-44EC-AC77-170C4561CFE6}">
      <dsp:nvSpPr>
        <dsp:cNvPr id="0" name=""/>
        <dsp:cNvSpPr/>
      </dsp:nvSpPr>
      <dsp:spPr>
        <a:xfrm>
          <a:off x="6590683" y="573015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</a:t>
          </a:r>
          <a:r>
            <a:rPr lang="en-US" altLang="ko-KR" sz="900" kern="1200" dirty="0" err="1">
              <a:solidFill>
                <a:schemeClr val="tx1"/>
              </a:solidFill>
            </a:rPr>
            <a:t>img</a:t>
          </a:r>
          <a:r>
            <a:rPr lang="en-US" altLang="ko-KR" sz="900" kern="1200" dirty="0">
              <a:solidFill>
                <a:schemeClr val="tx1"/>
              </a:solidFill>
            </a:rPr>
            <a:t>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573015"/>
        <a:ext cx="418084" cy="135270"/>
      </dsp:txXfrm>
    </dsp:sp>
    <dsp:sp modelId="{DAEB57E7-A885-443A-B40F-28686E84C048}">
      <dsp:nvSpPr>
        <dsp:cNvPr id="0" name=""/>
        <dsp:cNvSpPr/>
      </dsp:nvSpPr>
      <dsp:spPr>
        <a:xfrm>
          <a:off x="6590683" y="905384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905384"/>
        <a:ext cx="418084" cy="135270"/>
      </dsp:txXfrm>
    </dsp:sp>
    <dsp:sp modelId="{EEA6DC1C-048C-4E9E-AD6D-87A9359AC4BB}">
      <dsp:nvSpPr>
        <dsp:cNvPr id="0" name=""/>
        <dsp:cNvSpPr/>
      </dsp:nvSpPr>
      <dsp:spPr>
        <a:xfrm>
          <a:off x="7222635" y="926111"/>
          <a:ext cx="309921" cy="94488"/>
        </a:xfrm>
        <a:prstGeom prst="rect">
          <a:avLst/>
        </a:prstGeom>
        <a:solidFill>
          <a:srgbClr val="54823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7222635" y="926111"/>
        <a:ext cx="309921" cy="94488"/>
      </dsp:txXfrm>
    </dsp:sp>
    <dsp:sp modelId="{991FF127-3F87-4C72-82D5-021A65CD6074}">
      <dsp:nvSpPr>
        <dsp:cNvPr id="0" name=""/>
        <dsp:cNvSpPr/>
      </dsp:nvSpPr>
      <dsp:spPr>
        <a:xfrm>
          <a:off x="5260255" y="2348082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&lt;div&gt;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2348082"/>
        <a:ext cx="662699" cy="248511"/>
      </dsp:txXfrm>
    </dsp:sp>
    <dsp:sp modelId="{7B9BE80F-8189-462F-B1F7-FFE96EBAFA27}">
      <dsp:nvSpPr>
        <dsp:cNvPr id="0" name=""/>
        <dsp:cNvSpPr/>
      </dsp:nvSpPr>
      <dsp:spPr>
        <a:xfrm>
          <a:off x="6590683" y="1347103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1347103"/>
        <a:ext cx="418084" cy="135270"/>
      </dsp:txXfrm>
    </dsp:sp>
    <dsp:sp modelId="{03C9B075-4FE6-40D5-8070-7E7CBC1558EE}">
      <dsp:nvSpPr>
        <dsp:cNvPr id="0" name=""/>
        <dsp:cNvSpPr/>
      </dsp:nvSpPr>
      <dsp:spPr>
        <a:xfrm>
          <a:off x="8253713" y="541077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3713" y="541077"/>
        <a:ext cx="309921" cy="94488"/>
      </dsp:txXfrm>
    </dsp:sp>
    <dsp:sp modelId="{55B6FCBA-BE95-491B-832C-A1F3E0499B53}">
      <dsp:nvSpPr>
        <dsp:cNvPr id="0" name=""/>
        <dsp:cNvSpPr/>
      </dsp:nvSpPr>
      <dsp:spPr>
        <a:xfrm>
          <a:off x="9303086" y="54146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img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541463"/>
        <a:ext cx="309921" cy="94488"/>
      </dsp:txXfrm>
    </dsp:sp>
    <dsp:sp modelId="{54167CF8-CFDD-4FC1-B09F-67050F16307F}">
      <dsp:nvSpPr>
        <dsp:cNvPr id="0" name=""/>
        <dsp:cNvSpPr/>
      </dsp:nvSpPr>
      <dsp:spPr>
        <a:xfrm>
          <a:off x="8251119" y="779792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51119" y="779792"/>
        <a:ext cx="309921" cy="94488"/>
      </dsp:txXfrm>
    </dsp:sp>
    <dsp:sp modelId="{E2EC6A7C-16DC-4BE5-B0F7-6A88D101CCB9}">
      <dsp:nvSpPr>
        <dsp:cNvPr id="0" name=""/>
        <dsp:cNvSpPr/>
      </dsp:nvSpPr>
      <dsp:spPr>
        <a:xfrm>
          <a:off x="9302869" y="77832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778323"/>
        <a:ext cx="309921" cy="94488"/>
      </dsp:txXfrm>
    </dsp:sp>
    <dsp:sp modelId="{1FB5F42A-6F51-4241-A477-4A0F02DA0CE0}">
      <dsp:nvSpPr>
        <dsp:cNvPr id="0" name=""/>
        <dsp:cNvSpPr/>
      </dsp:nvSpPr>
      <dsp:spPr>
        <a:xfrm>
          <a:off x="9302869" y="89301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br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893017"/>
        <a:ext cx="309921" cy="94488"/>
      </dsp:txXfrm>
    </dsp:sp>
    <dsp:sp modelId="{2A36C5B4-F06D-46E3-B713-7A9E643ACC9D}">
      <dsp:nvSpPr>
        <dsp:cNvPr id="0" name=""/>
        <dsp:cNvSpPr/>
      </dsp:nvSpPr>
      <dsp:spPr>
        <a:xfrm>
          <a:off x="9302869" y="101112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011127"/>
        <a:ext cx="309921" cy="94488"/>
      </dsp:txXfrm>
    </dsp:sp>
    <dsp:sp modelId="{E62023EF-BAC3-4271-8EF0-C0A1DA2585A5}">
      <dsp:nvSpPr>
        <dsp:cNvPr id="0" name=""/>
        <dsp:cNvSpPr/>
      </dsp:nvSpPr>
      <dsp:spPr>
        <a:xfrm>
          <a:off x="9910808" y="1010635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&lt;span&gt;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910808" y="1010635"/>
        <a:ext cx="309921" cy="94488"/>
      </dsp:txXfrm>
    </dsp:sp>
    <dsp:sp modelId="{8E4CBB94-A346-429B-A200-8BDE447F9CDF}">
      <dsp:nvSpPr>
        <dsp:cNvPr id="0" name=""/>
        <dsp:cNvSpPr/>
      </dsp:nvSpPr>
      <dsp:spPr>
        <a:xfrm>
          <a:off x="9302869" y="112923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129238"/>
        <a:ext cx="309921" cy="94488"/>
      </dsp:txXfrm>
    </dsp:sp>
    <dsp:sp modelId="{2C00066A-CDC4-49CB-9CAE-0A85C9B2C2D1}">
      <dsp:nvSpPr>
        <dsp:cNvPr id="0" name=""/>
        <dsp:cNvSpPr/>
      </dsp:nvSpPr>
      <dsp:spPr>
        <a:xfrm>
          <a:off x="9302869" y="124734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hr</a:t>
          </a:r>
          <a:r>
            <a:rPr lang="en-US" altLang="ko-KR" sz="600" kern="1200" dirty="0">
              <a:solidFill>
                <a:schemeClr val="tx1"/>
              </a:solidFill>
            </a:rPr>
            <a:t>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247348"/>
        <a:ext cx="309921" cy="94488"/>
      </dsp:txXfrm>
    </dsp:sp>
    <dsp:sp modelId="{5DB4CCE4-2EA6-4212-90FC-814950D92B3B}">
      <dsp:nvSpPr>
        <dsp:cNvPr id="0" name=""/>
        <dsp:cNvSpPr/>
      </dsp:nvSpPr>
      <dsp:spPr>
        <a:xfrm>
          <a:off x="9302869" y="136545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&lt;p&gt;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2869" y="1365458"/>
        <a:ext cx="309921" cy="94488"/>
      </dsp:txXfrm>
    </dsp:sp>
    <dsp:sp modelId="{9224497C-5AD3-4217-911E-65009C780393}">
      <dsp:nvSpPr>
        <dsp:cNvPr id="0" name=""/>
        <dsp:cNvSpPr/>
      </dsp:nvSpPr>
      <dsp:spPr>
        <a:xfrm>
          <a:off x="6594074" y="1580321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4074" y="1580321"/>
        <a:ext cx="418084" cy="135270"/>
      </dsp:txXfrm>
    </dsp:sp>
    <dsp:sp modelId="{2E2E7D4D-F6A4-40E7-BAAD-2401BAD0DC30}">
      <dsp:nvSpPr>
        <dsp:cNvPr id="0" name=""/>
        <dsp:cNvSpPr/>
      </dsp:nvSpPr>
      <dsp:spPr>
        <a:xfrm>
          <a:off x="8263888" y="1600881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&lt;div&gt;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63888" y="1600881"/>
        <a:ext cx="309921" cy="94488"/>
      </dsp:txXfrm>
    </dsp:sp>
    <dsp:sp modelId="{D49BF016-C73D-46B8-929B-112940662BBE}">
      <dsp:nvSpPr>
        <dsp:cNvPr id="0" name=""/>
        <dsp:cNvSpPr/>
      </dsp:nvSpPr>
      <dsp:spPr>
        <a:xfrm>
          <a:off x="9303086" y="1602376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602376"/>
        <a:ext cx="309921" cy="94488"/>
      </dsp:txXfrm>
    </dsp:sp>
    <dsp:sp modelId="{0349AA63-A981-400C-B1F0-11055F9ADC50}">
      <dsp:nvSpPr>
        <dsp:cNvPr id="0" name=""/>
        <dsp:cNvSpPr/>
      </dsp:nvSpPr>
      <dsp:spPr>
        <a:xfrm>
          <a:off x="9303086" y="171439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</a:t>
          </a:r>
          <a:r>
            <a:rPr lang="en-US" altLang="ko-KR" sz="600" kern="1200" dirty="0" err="1">
              <a:solidFill>
                <a:schemeClr val="tx1"/>
              </a:solidFill>
            </a:rPr>
            <a:t>br</a:t>
          </a:r>
          <a:r>
            <a:rPr lang="en-US" altLang="ko-KR" sz="600" kern="1200" dirty="0">
              <a:solidFill>
                <a:schemeClr val="tx1"/>
              </a:solidFill>
            </a:rPr>
            <a:t> /&gt;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714390"/>
        <a:ext cx="309921" cy="94488"/>
      </dsp:txXfrm>
    </dsp:sp>
    <dsp:sp modelId="{BB0AD811-D940-46BF-9CE6-A84C2E57F75E}">
      <dsp:nvSpPr>
        <dsp:cNvPr id="0" name=""/>
        <dsp:cNvSpPr/>
      </dsp:nvSpPr>
      <dsp:spPr>
        <a:xfrm>
          <a:off x="9303086" y="183250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9303086" y="1832500"/>
        <a:ext cx="309921" cy="94488"/>
      </dsp:txXfrm>
    </dsp:sp>
    <dsp:sp modelId="{34E26911-6250-4B5A-ACA1-913BEAA74119}">
      <dsp:nvSpPr>
        <dsp:cNvPr id="0" name=""/>
        <dsp:cNvSpPr/>
      </dsp:nvSpPr>
      <dsp:spPr>
        <a:xfrm>
          <a:off x="9303086" y="1950610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1950610"/>
        <a:ext cx="309921" cy="94488"/>
      </dsp:txXfrm>
    </dsp:sp>
    <dsp:sp modelId="{A36DE2E3-141D-4A6A-880C-94EDFE1DB850}">
      <dsp:nvSpPr>
        <dsp:cNvPr id="0" name=""/>
        <dsp:cNvSpPr/>
      </dsp:nvSpPr>
      <dsp:spPr>
        <a:xfrm>
          <a:off x="9303086" y="206872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068721"/>
        <a:ext cx="309921" cy="94488"/>
      </dsp:txXfrm>
    </dsp:sp>
    <dsp:sp modelId="{77407ACF-30DB-4EB2-8A7B-CF5CE49009CD}">
      <dsp:nvSpPr>
        <dsp:cNvPr id="0" name=""/>
        <dsp:cNvSpPr/>
      </dsp:nvSpPr>
      <dsp:spPr>
        <a:xfrm>
          <a:off x="9303086" y="218683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186831"/>
        <a:ext cx="309921" cy="94488"/>
      </dsp:txXfrm>
    </dsp:sp>
    <dsp:sp modelId="{80D820B7-B355-4D98-A82C-F50536791D3E}">
      <dsp:nvSpPr>
        <dsp:cNvPr id="0" name=""/>
        <dsp:cNvSpPr/>
      </dsp:nvSpPr>
      <dsp:spPr>
        <a:xfrm>
          <a:off x="9303086" y="2304941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2304941"/>
        <a:ext cx="309921" cy="94488"/>
      </dsp:txXfrm>
    </dsp:sp>
    <dsp:sp modelId="{919E2487-84B7-46FA-9ABB-B653B7772A61}">
      <dsp:nvSpPr>
        <dsp:cNvPr id="0" name=""/>
        <dsp:cNvSpPr/>
      </dsp:nvSpPr>
      <dsp:spPr>
        <a:xfrm>
          <a:off x="9303086" y="242305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423052"/>
        <a:ext cx="309921" cy="94488"/>
      </dsp:txXfrm>
    </dsp:sp>
    <dsp:sp modelId="{E7074E9A-24A9-48CC-98D8-E9EB5382052F}">
      <dsp:nvSpPr>
        <dsp:cNvPr id="0" name=""/>
        <dsp:cNvSpPr/>
      </dsp:nvSpPr>
      <dsp:spPr>
        <a:xfrm>
          <a:off x="9303086" y="254116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541162"/>
        <a:ext cx="309921" cy="94488"/>
      </dsp:txXfrm>
    </dsp:sp>
    <dsp:sp modelId="{30354EBE-69AC-4F3E-8267-A05F30BCD167}">
      <dsp:nvSpPr>
        <dsp:cNvPr id="0" name=""/>
        <dsp:cNvSpPr/>
      </dsp:nvSpPr>
      <dsp:spPr>
        <a:xfrm>
          <a:off x="9303086" y="2659272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2659272"/>
        <a:ext cx="309921" cy="94488"/>
      </dsp:txXfrm>
    </dsp:sp>
    <dsp:sp modelId="{BAA2E5B5-870A-41D3-87EB-679FE621C5D2}">
      <dsp:nvSpPr>
        <dsp:cNvPr id="0" name=""/>
        <dsp:cNvSpPr/>
      </dsp:nvSpPr>
      <dsp:spPr>
        <a:xfrm>
          <a:off x="9303086" y="277738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2777383"/>
        <a:ext cx="309921" cy="94488"/>
      </dsp:txXfrm>
    </dsp:sp>
    <dsp:sp modelId="{29733B76-ABFA-4DA3-87BF-035A8A28230C}">
      <dsp:nvSpPr>
        <dsp:cNvPr id="0" name=""/>
        <dsp:cNvSpPr/>
      </dsp:nvSpPr>
      <dsp:spPr>
        <a:xfrm>
          <a:off x="9303086" y="289549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2895493"/>
        <a:ext cx="309921" cy="94488"/>
      </dsp:txXfrm>
    </dsp:sp>
    <dsp:sp modelId="{1C3BDB03-2758-4852-9492-CF0ABDC55EDF}">
      <dsp:nvSpPr>
        <dsp:cNvPr id="0" name=""/>
        <dsp:cNvSpPr/>
      </dsp:nvSpPr>
      <dsp:spPr>
        <a:xfrm>
          <a:off x="9303086" y="3013603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3013603"/>
        <a:ext cx="309921" cy="94488"/>
      </dsp:txXfrm>
    </dsp:sp>
    <dsp:sp modelId="{7993F2F8-5E8E-48A7-B4BC-744DD05949A2}">
      <dsp:nvSpPr>
        <dsp:cNvPr id="0" name=""/>
        <dsp:cNvSpPr/>
      </dsp:nvSpPr>
      <dsp:spPr>
        <a:xfrm>
          <a:off x="9303086" y="313171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9303086" y="3131714"/>
        <a:ext cx="309921" cy="94488"/>
      </dsp:txXfrm>
    </dsp:sp>
    <dsp:sp modelId="{86F3FFED-9C4B-4FE1-8368-6C8BF5CED0BE}">
      <dsp:nvSpPr>
        <dsp:cNvPr id="0" name=""/>
        <dsp:cNvSpPr/>
      </dsp:nvSpPr>
      <dsp:spPr>
        <a:xfrm>
          <a:off x="9303086" y="324982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&lt;h4&gt;</a:t>
          </a:r>
        </a:p>
      </dsp:txBody>
      <dsp:txXfrm>
        <a:off x="9303086" y="3249824"/>
        <a:ext cx="309921" cy="94488"/>
      </dsp:txXfrm>
    </dsp:sp>
    <dsp:sp modelId="{9683FA12-46F9-4F89-8639-D7EDE30EA9E8}">
      <dsp:nvSpPr>
        <dsp:cNvPr id="0" name=""/>
        <dsp:cNvSpPr/>
      </dsp:nvSpPr>
      <dsp:spPr>
        <a:xfrm>
          <a:off x="9303086" y="3367934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086" y="3367934"/>
        <a:ext cx="309921" cy="94488"/>
      </dsp:txXfrm>
    </dsp:sp>
    <dsp:sp modelId="{CED124C3-4D57-453A-A71A-F3E1D67251A2}">
      <dsp:nvSpPr>
        <dsp:cNvPr id="0" name=""/>
        <dsp:cNvSpPr/>
      </dsp:nvSpPr>
      <dsp:spPr>
        <a:xfrm>
          <a:off x="8284243" y="3625766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&lt;div&gt;</a:t>
          </a:r>
        </a:p>
      </dsp:txBody>
      <dsp:txXfrm>
        <a:off x="8284243" y="3625766"/>
        <a:ext cx="309921" cy="94488"/>
      </dsp:txXfrm>
    </dsp:sp>
    <dsp:sp modelId="{5DE5F9F3-F27E-408D-A388-5F98347CC71D}">
      <dsp:nvSpPr>
        <dsp:cNvPr id="0" name=""/>
        <dsp:cNvSpPr/>
      </dsp:nvSpPr>
      <dsp:spPr>
        <a:xfrm>
          <a:off x="9303160" y="3624055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img</a:t>
          </a:r>
          <a:r>
            <a:rPr lang="en-US" sz="600" b="0" kern="1200" dirty="0">
              <a:solidFill>
                <a:schemeClr val="tx1"/>
              </a:solidFill>
            </a:rPr>
            <a:t>&gt;</a:t>
          </a:r>
        </a:p>
      </dsp:txBody>
      <dsp:txXfrm>
        <a:off x="9303160" y="3624055"/>
        <a:ext cx="309921" cy="94488"/>
      </dsp:txXfrm>
    </dsp:sp>
    <dsp:sp modelId="{0DC516E8-ADC1-451C-B783-B131593A8C9A}">
      <dsp:nvSpPr>
        <dsp:cNvPr id="0" name=""/>
        <dsp:cNvSpPr/>
      </dsp:nvSpPr>
      <dsp:spPr>
        <a:xfrm>
          <a:off x="6590683" y="3243870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</a:t>
          </a:r>
          <a:r>
            <a:rPr lang="en-US" altLang="ko-KR" sz="900" kern="1200" dirty="0" err="1">
              <a:solidFill>
                <a:schemeClr val="tx1"/>
              </a:solidFill>
            </a:rPr>
            <a:t>hr</a:t>
          </a:r>
          <a:r>
            <a:rPr lang="en-US" altLang="ko-KR" sz="900" kern="1200" dirty="0">
              <a:solidFill>
                <a:schemeClr val="tx1"/>
              </a:solidFill>
            </a:rPr>
            <a:t>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3243870"/>
        <a:ext cx="418084" cy="135270"/>
      </dsp:txXfrm>
    </dsp:sp>
    <dsp:sp modelId="{95F376A1-742B-43DB-9532-8E167FE84EC7}">
      <dsp:nvSpPr>
        <dsp:cNvPr id="0" name=""/>
        <dsp:cNvSpPr/>
      </dsp:nvSpPr>
      <dsp:spPr>
        <a:xfrm>
          <a:off x="6590683" y="4031517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&lt;div&gt;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4031517"/>
        <a:ext cx="418084" cy="135270"/>
      </dsp:txXfrm>
    </dsp:sp>
    <dsp:sp modelId="{BB6622B8-932B-43D6-ADBA-ABB573C86C5F}">
      <dsp:nvSpPr>
        <dsp:cNvPr id="0" name=""/>
        <dsp:cNvSpPr/>
      </dsp:nvSpPr>
      <dsp:spPr>
        <a:xfrm>
          <a:off x="8284851" y="404812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 </a:t>
          </a:r>
          <a:r>
            <a:rPr lang="en-US" sz="600" b="0" kern="1200" dirty="0">
              <a:solidFill>
                <a:schemeClr val="tx1"/>
              </a:solidFill>
            </a:rPr>
            <a:t>&lt;h1&gt;</a:t>
          </a:r>
          <a:endParaRPr lang="ko-KR" altLang="en-US" sz="600" kern="1200" dirty="0">
            <a:solidFill>
              <a:schemeClr val="tx1"/>
            </a:solidFill>
          </a:endParaRPr>
        </a:p>
      </dsp:txBody>
      <dsp:txXfrm>
        <a:off x="8284851" y="4048123"/>
        <a:ext cx="309921" cy="94488"/>
      </dsp:txXfrm>
    </dsp:sp>
    <dsp:sp modelId="{160C3A18-1B10-46BB-8042-82C40A744454}">
      <dsp:nvSpPr>
        <dsp:cNvPr id="0" name=""/>
        <dsp:cNvSpPr/>
      </dsp:nvSpPr>
      <dsp:spPr>
        <a:xfrm>
          <a:off x="8284851" y="416623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</a:t>
          </a:r>
          <a:r>
            <a:rPr lang="en-US" sz="600" b="0" kern="1200" dirty="0" err="1">
              <a:solidFill>
                <a:schemeClr val="tx1"/>
              </a:solidFill>
            </a:rPr>
            <a:t>br</a:t>
          </a:r>
          <a:r>
            <a:rPr lang="en-US" sz="600" b="0" kern="1200" dirty="0">
              <a:solidFill>
                <a:schemeClr val="tx1"/>
              </a:solidFill>
            </a:rPr>
            <a:t> /&gt;</a:t>
          </a:r>
        </a:p>
      </dsp:txBody>
      <dsp:txXfrm>
        <a:off x="8284851" y="4166233"/>
        <a:ext cx="309921" cy="94488"/>
      </dsp:txXfrm>
    </dsp:sp>
    <dsp:sp modelId="{2FBB736A-2EFB-4C85-AED4-D15C89A1F34D}">
      <dsp:nvSpPr>
        <dsp:cNvPr id="0" name=""/>
        <dsp:cNvSpPr/>
      </dsp:nvSpPr>
      <dsp:spPr>
        <a:xfrm>
          <a:off x="8284851" y="4284343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284343"/>
        <a:ext cx="309921" cy="94488"/>
      </dsp:txXfrm>
    </dsp:sp>
    <dsp:sp modelId="{38B15CFF-2794-4A9D-B692-CF1CBDE8CFC4}">
      <dsp:nvSpPr>
        <dsp:cNvPr id="0" name=""/>
        <dsp:cNvSpPr/>
      </dsp:nvSpPr>
      <dsp:spPr>
        <a:xfrm>
          <a:off x="8284851" y="440245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402454"/>
        <a:ext cx="309921" cy="94488"/>
      </dsp:txXfrm>
    </dsp:sp>
    <dsp:sp modelId="{5F0906B9-D4AB-4F24-A402-A11BED8A016B}">
      <dsp:nvSpPr>
        <dsp:cNvPr id="0" name=""/>
        <dsp:cNvSpPr/>
      </dsp:nvSpPr>
      <dsp:spPr>
        <a:xfrm>
          <a:off x="9303160" y="440225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&lt;b&gt;</a:t>
          </a:r>
        </a:p>
      </dsp:txBody>
      <dsp:txXfrm>
        <a:off x="9303160" y="4402259"/>
        <a:ext cx="309921" cy="94488"/>
      </dsp:txXfrm>
    </dsp:sp>
    <dsp:sp modelId="{017C34A0-EAF0-49DE-9AC1-BA6A3016E0DE}">
      <dsp:nvSpPr>
        <dsp:cNvPr id="0" name=""/>
        <dsp:cNvSpPr/>
      </dsp:nvSpPr>
      <dsp:spPr>
        <a:xfrm>
          <a:off x="8284851" y="452056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8284851" y="4520564"/>
        <a:ext cx="309921" cy="94488"/>
      </dsp:txXfrm>
    </dsp:sp>
    <dsp:sp modelId="{D01DBAB2-E3C2-42E9-B92D-7829143F12D5}">
      <dsp:nvSpPr>
        <dsp:cNvPr id="0" name=""/>
        <dsp:cNvSpPr/>
      </dsp:nvSpPr>
      <dsp:spPr>
        <a:xfrm>
          <a:off x="8284851" y="4667764"/>
          <a:ext cx="309921" cy="944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&lt;form&gt;</a:t>
          </a:r>
        </a:p>
      </dsp:txBody>
      <dsp:txXfrm>
        <a:off x="8284851" y="4667764"/>
        <a:ext cx="309921" cy="94488"/>
      </dsp:txXfrm>
    </dsp:sp>
    <dsp:sp modelId="{42C840A1-F019-4347-A458-4C4DD7F3240E}">
      <dsp:nvSpPr>
        <dsp:cNvPr id="0" name=""/>
        <dsp:cNvSpPr/>
      </dsp:nvSpPr>
      <dsp:spPr>
        <a:xfrm>
          <a:off x="9303160" y="4661508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661508"/>
        <a:ext cx="309921" cy="94488"/>
      </dsp:txXfrm>
    </dsp:sp>
    <dsp:sp modelId="{FFEF3E35-218D-464D-A13C-A76D1A3B5A20}">
      <dsp:nvSpPr>
        <dsp:cNvPr id="0" name=""/>
        <dsp:cNvSpPr/>
      </dsp:nvSpPr>
      <dsp:spPr>
        <a:xfrm>
          <a:off x="9910808" y="4661508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661508"/>
        <a:ext cx="309921" cy="94488"/>
      </dsp:txXfrm>
    </dsp:sp>
    <dsp:sp modelId="{5BC9A27E-7EF5-4C9A-984D-08A4A69A7686}">
      <dsp:nvSpPr>
        <dsp:cNvPr id="0" name=""/>
        <dsp:cNvSpPr/>
      </dsp:nvSpPr>
      <dsp:spPr>
        <a:xfrm>
          <a:off x="9303160" y="477961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779619"/>
        <a:ext cx="309921" cy="94488"/>
      </dsp:txXfrm>
    </dsp:sp>
    <dsp:sp modelId="{A44171F8-99C2-4D6B-8E43-C5755D49497B}">
      <dsp:nvSpPr>
        <dsp:cNvPr id="0" name=""/>
        <dsp:cNvSpPr/>
      </dsp:nvSpPr>
      <dsp:spPr>
        <a:xfrm>
          <a:off x="9910808" y="4779619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779619"/>
        <a:ext cx="309921" cy="94488"/>
      </dsp:txXfrm>
    </dsp:sp>
    <dsp:sp modelId="{E8FC572F-6151-4109-B508-BE546A9A53DE}">
      <dsp:nvSpPr>
        <dsp:cNvPr id="0" name=""/>
        <dsp:cNvSpPr/>
      </dsp:nvSpPr>
      <dsp:spPr>
        <a:xfrm>
          <a:off x="9303160" y="4897729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4897729"/>
        <a:ext cx="309921" cy="94488"/>
      </dsp:txXfrm>
    </dsp:sp>
    <dsp:sp modelId="{5B8AEBC6-A48B-4E10-B895-3609CF5DDCE9}">
      <dsp:nvSpPr>
        <dsp:cNvPr id="0" name=""/>
        <dsp:cNvSpPr/>
      </dsp:nvSpPr>
      <dsp:spPr>
        <a:xfrm>
          <a:off x="9910808" y="4897729"/>
          <a:ext cx="309921" cy="944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&lt;input&gt;</a:t>
          </a:r>
        </a:p>
      </dsp:txBody>
      <dsp:txXfrm>
        <a:off x="9910808" y="4897729"/>
        <a:ext cx="309921" cy="94488"/>
      </dsp:txXfrm>
    </dsp:sp>
    <dsp:sp modelId="{E73A9B64-6F0E-43F2-988B-DA6E33489ABC}">
      <dsp:nvSpPr>
        <dsp:cNvPr id="0" name=""/>
        <dsp:cNvSpPr/>
      </dsp:nvSpPr>
      <dsp:spPr>
        <a:xfrm>
          <a:off x="9303160" y="5022467"/>
          <a:ext cx="309921" cy="94488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&lt;p&gt;</a:t>
          </a:r>
        </a:p>
      </dsp:txBody>
      <dsp:txXfrm>
        <a:off x="9303160" y="5022467"/>
        <a:ext cx="309921" cy="94488"/>
      </dsp:txXfrm>
    </dsp:sp>
    <dsp:sp modelId="{56DCCB07-8A1A-4C37-A463-237E485F694B}">
      <dsp:nvSpPr>
        <dsp:cNvPr id="0" name=""/>
        <dsp:cNvSpPr/>
      </dsp:nvSpPr>
      <dsp:spPr>
        <a:xfrm>
          <a:off x="9910808" y="5016397"/>
          <a:ext cx="468728" cy="10774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kern="1200" dirty="0">
              <a:solidFill>
                <a:schemeClr val="tx1"/>
              </a:solidFill>
            </a:rPr>
            <a:t>&lt;button&gt;</a:t>
          </a:r>
        </a:p>
      </dsp:txBody>
      <dsp:txXfrm>
        <a:off x="9910808" y="5016397"/>
        <a:ext cx="468728" cy="107743"/>
      </dsp:txXfrm>
    </dsp:sp>
    <dsp:sp modelId="{9B673141-9710-4F8C-8EFC-B97FE3C08D37}">
      <dsp:nvSpPr>
        <dsp:cNvPr id="0" name=""/>
        <dsp:cNvSpPr/>
      </dsp:nvSpPr>
      <dsp:spPr>
        <a:xfrm>
          <a:off x="5260255" y="4752324"/>
          <a:ext cx="662699" cy="2485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&lt;footer&gt;</a:t>
          </a:r>
          <a:endParaRPr lang="ko-KR" altLang="en-US" sz="1100" kern="1200" dirty="0">
            <a:solidFill>
              <a:schemeClr val="tx1"/>
            </a:solidFill>
          </a:endParaRPr>
        </a:p>
      </dsp:txBody>
      <dsp:txXfrm>
        <a:off x="5260255" y="4752324"/>
        <a:ext cx="662699" cy="248511"/>
      </dsp:txXfrm>
    </dsp:sp>
    <dsp:sp modelId="{68FC3FE5-CA06-4682-9F55-F28DA251E0F8}">
      <dsp:nvSpPr>
        <dsp:cNvPr id="0" name=""/>
        <dsp:cNvSpPr/>
      </dsp:nvSpPr>
      <dsp:spPr>
        <a:xfrm>
          <a:off x="6590683" y="4810201"/>
          <a:ext cx="418084" cy="13527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tx1"/>
              </a:solidFill>
            </a:rPr>
            <a:t>&lt;p&gt;</a:t>
          </a:r>
          <a:endParaRPr lang="ko-KR" altLang="en-US" sz="900" kern="1200" dirty="0">
            <a:solidFill>
              <a:schemeClr val="tx1"/>
            </a:solidFill>
          </a:endParaRPr>
        </a:p>
      </dsp:txBody>
      <dsp:txXfrm>
        <a:off x="6590683" y="4810201"/>
        <a:ext cx="418084" cy="135270"/>
      </dsp:txXfrm>
    </dsp:sp>
    <dsp:sp modelId="{A13C7BE3-CE6F-45A6-B6C6-886B4280A8C7}">
      <dsp:nvSpPr>
        <dsp:cNvPr id="0" name=""/>
        <dsp:cNvSpPr/>
      </dsp:nvSpPr>
      <dsp:spPr>
        <a:xfrm>
          <a:off x="7235646" y="4830593"/>
          <a:ext cx="309921" cy="94488"/>
        </a:xfrm>
        <a:prstGeom prst="rect">
          <a:avLst/>
        </a:prstGeom>
        <a:solidFill>
          <a:srgbClr val="54823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>
              <a:solidFill>
                <a:schemeClr val="tx1"/>
              </a:solidFill>
            </a:rPr>
            <a:t>&lt;a</a:t>
          </a:r>
          <a:r>
            <a:rPr lang="en-US" altLang="ko-KR" sz="800" kern="1200" dirty="0">
              <a:solidFill>
                <a:schemeClr val="tx1"/>
              </a:solidFill>
            </a:rPr>
            <a:t>&gt;</a:t>
          </a:r>
          <a:endParaRPr lang="ko-KR" altLang="en-US" sz="800" kern="1200" dirty="0">
            <a:solidFill>
              <a:schemeClr val="tx1"/>
            </a:solidFill>
          </a:endParaRPr>
        </a:p>
      </dsp:txBody>
      <dsp:txXfrm>
        <a:off x="7235646" y="4830593"/>
        <a:ext cx="309921" cy="94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D8153-055E-4B21-A8DE-5D95B2BF603A}" type="datetime1">
              <a:rPr lang="ko-KR" altLang="en-US" smtClean="0">
                <a:latin typeface="+mj-ea"/>
                <a:ea typeface="+mj-ea"/>
              </a:rPr>
              <a:t>2022-09-20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70DEEF6-2D4E-41F7-BA79-1547707A3C30}" type="datetime1">
              <a:rPr lang="ko-KR" altLang="en-US" smtClean="0"/>
              <a:pPr/>
              <a:t>2022-09-20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A9B2C62-FE30-453D-946B-754E9E42C84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줄 간격 </a:t>
            </a:r>
            <a:r>
              <a:rPr lang="en-US" altLang="ko-KR"/>
              <a:t>+ </a:t>
            </a:r>
            <a:r>
              <a:rPr lang="ko-KR" altLang="en-US"/>
              <a:t>페이지 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9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8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4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7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6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5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2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3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3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그림 개체 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3 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날짜 개체 틀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A27140C-48BF-4DC0-82FC-51E08802436A}" type="datetime1">
              <a:rPr lang="ko-KR" altLang="en-US" smtClean="0"/>
              <a:t>2022-09-20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/>
              <a:t>제목을 추가하려면 클릭하세요</a:t>
            </a:r>
            <a:r>
              <a:rPr lang="en-US" altLang="ko-KR" dirty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AF0530-E1D1-411E-8BE5-C5533D8078A4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락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날짜 개체 틀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C86007-3E13-4E2A-8CC5-49E67E4096E9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날짜 개체 틀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13F1C87-C6F6-424B-BC37-EA977585DE2B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38C3619-C2FB-43AF-9DBF-1519FAE54AED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02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클릭하여 마스터 편집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및 그래프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031306-8634-4DBA-B868-8C7BB8080440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5E8724D-9EF3-462E-8F95-DF4CF3533E5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FB41-3AD6-4D45-B5FC-A1AB92E3CFDF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659C0A0-FB6D-4B5B-B8E3-45299AFED68E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1 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마스터 텍스트 스타일을 편집하려면 클릭</a:t>
            </a:r>
          </a:p>
        </p:txBody>
      </p: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940F53-3AD2-4A23-BD5B-DAD8E8328D54}" type="datetime1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4708AF9-FDCB-4244-92FE-68DE3E08E41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1065485"/>
            <a:ext cx="5181486" cy="2242441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클론 코딩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300" b="1" dirty="0"/>
              <a:t>W3C Template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/>
              <a:t>19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  <a:p>
            <a:pPr rtl="0"/>
            <a:r>
              <a:rPr lang="ko-KR" altLang="en-US" dirty="0"/>
              <a:t>장윤신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개체 틀 9" descr="강조하는 잎이 있는 테이블 위의 뷰티 제품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583A8D-18E2-B58E-5919-D5ABBEB5D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06" y="-55180"/>
            <a:ext cx="5067300" cy="96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B9F345-BD55-BFD3-4CDA-5CDE0FF6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50" y="1356936"/>
            <a:ext cx="2235304" cy="533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B120CB-BD20-EDBF-C718-4D51C73F6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84" y="2365523"/>
            <a:ext cx="5057387" cy="2741992"/>
          </a:xfrm>
          <a:prstGeom prst="rect">
            <a:avLst/>
          </a:prstGeom>
        </p:spPr>
      </p:pic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6A65FC1-6E25-8AC1-FFD0-6392A111DE88}"/>
              </a:ext>
            </a:extLst>
          </p:cNvPr>
          <p:cNvSpPr/>
          <p:nvPr/>
        </p:nvSpPr>
        <p:spPr>
          <a:xfrm>
            <a:off x="10796792" y="2199027"/>
            <a:ext cx="1395207" cy="610136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3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>
            <a:off x="10796792" y="2819787"/>
            <a:ext cx="1395207" cy="11244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E3EAE-2B14-A636-4794-33257AB9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42" y="2453054"/>
            <a:ext cx="2817488" cy="3129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33334-8C84-30CE-E064-043D5016F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88" y="3261025"/>
            <a:ext cx="5011320" cy="6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12303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 flipV="1">
            <a:off x="11932042" y="12302"/>
            <a:ext cx="259957" cy="4571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FAE4E6-ABBF-2547-C6F2-20B254E376C7}"/>
              </a:ext>
            </a:extLst>
          </p:cNvPr>
          <p:cNvGrpSpPr/>
          <p:nvPr/>
        </p:nvGrpSpPr>
        <p:grpSpPr>
          <a:xfrm>
            <a:off x="5258336" y="1340615"/>
            <a:ext cx="4721422" cy="5084494"/>
            <a:chOff x="10833715" y="1874612"/>
            <a:chExt cx="7623890" cy="813558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FB8172-5AF5-9497-B8F2-8DEDF05D282C}"/>
                </a:ext>
              </a:extLst>
            </p:cNvPr>
            <p:cNvGrpSpPr/>
            <p:nvPr/>
          </p:nvGrpSpPr>
          <p:grpSpPr>
            <a:xfrm>
              <a:off x="10837072" y="1874612"/>
              <a:ext cx="7620533" cy="3341581"/>
              <a:chOff x="10837072" y="1874612"/>
              <a:chExt cx="7620533" cy="334158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650B216-C1A8-5380-CB66-706DC05CB8A3}"/>
                  </a:ext>
                </a:extLst>
              </p:cNvPr>
              <p:cNvSpPr/>
              <p:nvPr/>
            </p:nvSpPr>
            <p:spPr>
              <a:xfrm>
                <a:off x="10837072" y="1874612"/>
                <a:ext cx="7459832" cy="3341581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F0A2A4-FD65-6497-A4A6-D74611CC0C44}"/>
                  </a:ext>
                </a:extLst>
              </p:cNvPr>
              <p:cNvSpPr txBox="1"/>
              <p:nvPr/>
            </p:nvSpPr>
            <p:spPr>
              <a:xfrm>
                <a:off x="10997773" y="3513936"/>
                <a:ext cx="7459832" cy="73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메뉴 선택 부분의 폰트가 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아래로 치우쳐져 있었음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860D5C-EDF1-4384-5190-E78DCD268CCC}"/>
                  </a:ext>
                </a:extLst>
              </p:cNvPr>
              <p:cNvSpPr txBox="1"/>
              <p:nvPr/>
            </p:nvSpPr>
            <p:spPr>
              <a:xfrm>
                <a:off x="10904397" y="2095112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에러 상황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5AE443-98F2-5250-04A9-D34A53381691}"/>
                </a:ext>
              </a:extLst>
            </p:cNvPr>
            <p:cNvGrpSpPr/>
            <p:nvPr/>
          </p:nvGrpSpPr>
          <p:grpSpPr>
            <a:xfrm>
              <a:off x="10833715" y="5780873"/>
              <a:ext cx="7459832" cy="4229325"/>
              <a:chOff x="10833715" y="5780873"/>
              <a:chExt cx="7459832" cy="422932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42ACDA0-9126-840F-B2AE-56CC7116D5C9}"/>
                  </a:ext>
                </a:extLst>
              </p:cNvPr>
              <p:cNvSpPr/>
              <p:nvPr/>
            </p:nvSpPr>
            <p:spPr>
              <a:xfrm>
                <a:off x="10833715" y="5780873"/>
                <a:ext cx="7459832" cy="4229325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805586-D397-0DE6-4237-8B76476EB3A7}"/>
                  </a:ext>
                </a:extLst>
              </p:cNvPr>
              <p:cNvSpPr txBox="1"/>
              <p:nvPr/>
            </p:nvSpPr>
            <p:spPr>
              <a:xfrm>
                <a:off x="10918788" y="7598569"/>
                <a:ext cx="4163370" cy="103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개발자 도구를 이용해 박스 내부 높이 측정 후 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line-height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를 </a:t>
                </a:r>
                <a:r>
                  <a:rPr lang="ko-KR" altLang="en-US" sz="1200" dirty="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맞춰줌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7F98B-950D-1E4D-78A4-B18D9CCD6A49}"/>
                  </a:ext>
                </a:extLst>
              </p:cNvPr>
              <p:cNvSpPr txBox="1"/>
              <p:nvPr/>
            </p:nvSpPr>
            <p:spPr>
              <a:xfrm>
                <a:off x="10877055" y="6060594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해결 과정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9C11894-D05B-235C-A18C-387ACCBD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23" y="1835149"/>
            <a:ext cx="3299225" cy="8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62CEF1-4829-7E3C-AFEA-833DFE71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39" y="4473799"/>
            <a:ext cx="3269190" cy="87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8DFAF-E906-2307-33DF-417D989C5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42" y="3967965"/>
            <a:ext cx="1344988" cy="1075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4110D7-5E93-992E-85F9-55610E6AA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892" y="5230447"/>
            <a:ext cx="1549489" cy="1131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28E9A-40BA-7CAE-D6F9-029F84A58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142" y="1816806"/>
            <a:ext cx="1297795" cy="9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1DD06-8EDE-E8B4-5BFF-46B3C937CFEA}"/>
              </a:ext>
            </a:extLst>
          </p:cNvPr>
          <p:cNvSpPr/>
          <p:nvPr/>
        </p:nvSpPr>
        <p:spPr>
          <a:xfrm flipV="1">
            <a:off x="10796794" y="79150"/>
            <a:ext cx="1395206" cy="59722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FAE4E6-ABBF-2547-C6F2-20B254E376C7}"/>
              </a:ext>
            </a:extLst>
          </p:cNvPr>
          <p:cNvGrpSpPr/>
          <p:nvPr/>
        </p:nvGrpSpPr>
        <p:grpSpPr>
          <a:xfrm>
            <a:off x="5258336" y="1340615"/>
            <a:ext cx="4621901" cy="5084494"/>
            <a:chOff x="10833715" y="1874612"/>
            <a:chExt cx="7463189" cy="813558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FB8172-5AF5-9497-B8F2-8DEDF05D282C}"/>
                </a:ext>
              </a:extLst>
            </p:cNvPr>
            <p:cNvGrpSpPr/>
            <p:nvPr/>
          </p:nvGrpSpPr>
          <p:grpSpPr>
            <a:xfrm>
              <a:off x="10833715" y="1874612"/>
              <a:ext cx="7463189" cy="3341581"/>
              <a:chOff x="10833715" y="1874612"/>
              <a:chExt cx="7463189" cy="334158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650B216-C1A8-5380-CB66-706DC05CB8A3}"/>
                  </a:ext>
                </a:extLst>
              </p:cNvPr>
              <p:cNvSpPr/>
              <p:nvPr/>
            </p:nvSpPr>
            <p:spPr>
              <a:xfrm>
                <a:off x="10837072" y="1874612"/>
                <a:ext cx="7459832" cy="3341581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F0A2A4-FD65-6497-A4A6-D74611CC0C44}"/>
                  </a:ext>
                </a:extLst>
              </p:cNvPr>
              <p:cNvSpPr txBox="1"/>
              <p:nvPr/>
            </p:nvSpPr>
            <p:spPr>
              <a:xfrm>
                <a:off x="10833715" y="3502609"/>
                <a:ext cx="7459832" cy="73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>
                        <a:lumMod val="1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창을 확대 했을 때 메인 이미지가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잘리면서 크기가 과하게 커짐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860D5C-EDF1-4384-5190-E78DCD268CCC}"/>
                  </a:ext>
                </a:extLst>
              </p:cNvPr>
              <p:cNvSpPr txBox="1"/>
              <p:nvPr/>
            </p:nvSpPr>
            <p:spPr>
              <a:xfrm>
                <a:off x="10904397" y="2095112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에러 상황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5AE443-98F2-5250-04A9-D34A53381691}"/>
                </a:ext>
              </a:extLst>
            </p:cNvPr>
            <p:cNvGrpSpPr/>
            <p:nvPr/>
          </p:nvGrpSpPr>
          <p:grpSpPr>
            <a:xfrm>
              <a:off x="10833715" y="5780873"/>
              <a:ext cx="7459832" cy="4229325"/>
              <a:chOff x="10833715" y="5780873"/>
              <a:chExt cx="7459832" cy="422932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42ACDA0-9126-840F-B2AE-56CC7116D5C9}"/>
                  </a:ext>
                </a:extLst>
              </p:cNvPr>
              <p:cNvSpPr/>
              <p:nvPr/>
            </p:nvSpPr>
            <p:spPr>
              <a:xfrm>
                <a:off x="10833715" y="5780873"/>
                <a:ext cx="7459832" cy="4229325"/>
              </a:xfrm>
              <a:prstGeom prst="rect">
                <a:avLst/>
              </a:prstGeom>
              <a:solidFill>
                <a:srgbClr val="282C34"/>
              </a:solidFill>
              <a:ln w="2857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>
                      <a:lumMod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805586-D397-0DE6-4237-8B76476EB3A7}"/>
                  </a:ext>
                </a:extLst>
              </p:cNvPr>
              <p:cNvSpPr txBox="1"/>
              <p:nvPr/>
            </p:nvSpPr>
            <p:spPr>
              <a:xfrm>
                <a:off x="10918788" y="7598569"/>
                <a:ext cx="4163370" cy="103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&lt;</a:t>
                </a:r>
                <a:r>
                  <a:rPr lang="en-US" altLang="ko-KR" sz="1200" dirty="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img</a:t>
                </a:r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&gt; </a:t>
                </a:r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태그와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ko-KR" altLang="en-US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그 부모 태그에</a:t>
                </a:r>
                <a:endPara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Max-width:100%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7F98B-950D-1E4D-78A4-B18D9CCD6A49}"/>
                  </a:ext>
                </a:extLst>
              </p:cNvPr>
              <p:cNvSpPr txBox="1"/>
              <p:nvPr/>
            </p:nvSpPr>
            <p:spPr>
              <a:xfrm>
                <a:off x="10877055" y="6060594"/>
                <a:ext cx="3742267" cy="83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8B9C8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해결 과정</a:t>
                </a:r>
                <a:endParaRPr lang="en-US" altLang="ko-KR" sz="2800" dirty="0">
                  <a:solidFill>
                    <a:srgbClr val="8B9C8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AC41F5-D80C-A2F4-80DC-8004586E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67" y="3887415"/>
            <a:ext cx="1865578" cy="2468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0F64D-C591-8E3C-7BF6-C6463DCE7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994" y="1340615"/>
            <a:ext cx="2375812" cy="2329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3992A-A358-309B-3229-14EC73E8B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316" y="3956726"/>
            <a:ext cx="2370396" cy="23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6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0270" y="2314032"/>
            <a:ext cx="5474970" cy="28495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ko-KR" altLang="en-US" sz="26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소감</a:t>
            </a:r>
            <a:endParaRPr lang="en-US" altLang="ko-KR" sz="26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6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처음에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구조를 작성할 때 세세하게 작성하지 않았고 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그 위에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적용하다 보니 점점 문제가 나타났습니다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결국 처음부터 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구조를 다시 짜게 되었습니다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뼈대의 중요성을 느낄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Biome Light" panose="020B0303030204020804" pitchFamily="34" charset="0"/>
            </a:endParaRPr>
          </a:p>
        </p:txBody>
      </p:sp>
      <p:sp>
        <p:nvSpPr>
          <p:cNvPr id="23" name="날짜 개체 틀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9FFF8C4F-FE54-4DDE-9DC8-332C30AB4DA8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D9940D5-D21D-60A8-10FB-08C01E9A89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78279" y="2314032"/>
            <a:ext cx="3913187" cy="13192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작업 시간</a:t>
            </a: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제목 17">
            <a:extLst>
              <a:ext uri="{FF2B5EF4-FFF2-40B4-BE49-F238E27FC236}">
                <a16:creationId xmlns:a16="http://schemas.microsoft.com/office/drawing/2014/main" id="{4AA6A620-A768-88DE-F62A-E59F0FEC510F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 차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2200" y="2180493"/>
            <a:ext cx="4667250" cy="3398837"/>
          </a:xfrm>
        </p:spPr>
        <p:txBody>
          <a:bodyPr rtlCol="0"/>
          <a:lstStyle/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최종 완성 스크린샷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 HTML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DOM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구조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상황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해결 과정</a:t>
            </a:r>
          </a:p>
          <a:p>
            <a:pPr rtl="0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작업 시간 및 소감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BB4E3CBB-6F9C-4D15-8D60-5A61CA18042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280" y="0"/>
            <a:ext cx="3935647" cy="1340615"/>
          </a:xfrm>
        </p:spPr>
        <p:txBody>
          <a:bodyPr rtlCol="0"/>
          <a:lstStyle/>
          <a:p>
            <a:pPr rtl="0"/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완성본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ABE1ABE8-DA18-4048-9BF8-79D430D49BB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AC8A6-BCB4-F5E8-A4BC-43CE6785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216" y="1793569"/>
            <a:ext cx="4758125" cy="475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0C4801-2BA1-7CFA-E05C-36C90CBEF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54" y="1793568"/>
            <a:ext cx="4957254" cy="47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AFBD6B-34C7-0B8E-8F51-0701C4811498}"/>
              </a:ext>
            </a:extLst>
          </p:cNvPr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2378075" cy="1111250"/>
          </a:xfrm>
        </p:spPr>
        <p:txBody>
          <a:bodyPr rtlCol="0"/>
          <a:lstStyle/>
          <a:p>
            <a:pPr rtl="0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FB7337ED-7231-A846-C04F-D320D629C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79248"/>
              </p:ext>
            </p:extLst>
          </p:nvPr>
        </p:nvGraphicFramePr>
        <p:xfrm>
          <a:off x="71120" y="1513335"/>
          <a:ext cx="11863798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17">
            <a:extLst>
              <a:ext uri="{FF2B5EF4-FFF2-40B4-BE49-F238E27FC236}">
                <a16:creationId xmlns:a16="http://schemas.microsoft.com/office/drawing/2014/main" id="{D2800F28-A943-CF05-4356-AEF7406217BD}"/>
              </a:ext>
            </a:extLst>
          </p:cNvPr>
          <p:cNvSpPr txBox="1">
            <a:spLocks/>
          </p:cNvSpPr>
          <p:nvPr/>
        </p:nvSpPr>
        <p:spPr>
          <a:xfrm>
            <a:off x="1478280" y="0"/>
            <a:ext cx="4698316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HTML DOM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8CEA83-6141-6DEA-AED1-7ED62466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88" y="1356936"/>
            <a:ext cx="2489053" cy="523112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C0D014-2051-73B4-4A53-2F8179BBA97A}"/>
              </a:ext>
            </a:extLst>
          </p:cNvPr>
          <p:cNvSpPr/>
          <p:nvPr/>
        </p:nvSpPr>
        <p:spPr>
          <a:xfrm>
            <a:off x="2141088" y="1356936"/>
            <a:ext cx="2489053" cy="8480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6F1398-BA74-73BF-0716-52F0DB94A279}"/>
              </a:ext>
            </a:extLst>
          </p:cNvPr>
          <p:cNvSpPr/>
          <p:nvPr/>
        </p:nvSpPr>
        <p:spPr>
          <a:xfrm>
            <a:off x="2141087" y="1441739"/>
            <a:ext cx="2489053" cy="115626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0D7519-8692-AD41-A967-16D3F5D68C55}"/>
              </a:ext>
            </a:extLst>
          </p:cNvPr>
          <p:cNvSpPr/>
          <p:nvPr/>
        </p:nvSpPr>
        <p:spPr>
          <a:xfrm>
            <a:off x="2133759" y="2622888"/>
            <a:ext cx="2489053" cy="1308617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B6E011-786C-4B39-03D0-88C3A09F2537}"/>
              </a:ext>
            </a:extLst>
          </p:cNvPr>
          <p:cNvSpPr/>
          <p:nvPr/>
        </p:nvSpPr>
        <p:spPr>
          <a:xfrm>
            <a:off x="2133759" y="3954482"/>
            <a:ext cx="2489053" cy="1333500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39E470-0BE5-72F0-E1D7-F4C2DC5D817F}"/>
              </a:ext>
            </a:extLst>
          </p:cNvPr>
          <p:cNvSpPr/>
          <p:nvPr/>
        </p:nvSpPr>
        <p:spPr>
          <a:xfrm>
            <a:off x="2126431" y="5287982"/>
            <a:ext cx="2489052" cy="1073053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A79E4F-3E5E-CDB4-6ED7-90FD311F779C}"/>
              </a:ext>
            </a:extLst>
          </p:cNvPr>
          <p:cNvSpPr/>
          <p:nvPr/>
        </p:nvSpPr>
        <p:spPr>
          <a:xfrm>
            <a:off x="2126429" y="6396205"/>
            <a:ext cx="2496383" cy="173985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4CC9AD-7DD3-082D-21AA-6F0D2F288CE7}"/>
              </a:ext>
            </a:extLst>
          </p:cNvPr>
          <p:cNvSpPr txBox="1"/>
          <p:nvPr/>
        </p:nvSpPr>
        <p:spPr>
          <a:xfrm>
            <a:off x="6120000" y="2520000"/>
            <a:ext cx="4680000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"header"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header_logo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E9FFBE-D23D-8426-7FAF-860BF3B12E20}"/>
              </a:ext>
            </a:extLst>
          </p:cNvPr>
          <p:cNvSpPr txBox="1"/>
          <p:nvPr/>
        </p:nvSpPr>
        <p:spPr>
          <a:xfrm>
            <a:off x="6120000" y="3420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"main_1_left"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"main_1_right"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FDD234-54E3-5088-1514-0590BB429668}"/>
              </a:ext>
            </a:extLst>
          </p:cNvPr>
          <p:cNvSpPr txBox="1"/>
          <p:nvPr/>
        </p:nvSpPr>
        <p:spPr>
          <a:xfrm>
            <a:off x="6120000" y="1404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top_container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"top"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top_right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0BBB3A-E72F-65BF-A610-9E75B015B7F1}"/>
              </a:ext>
            </a:extLst>
          </p:cNvPr>
          <p:cNvSpPr txBox="1"/>
          <p:nvPr/>
        </p:nvSpPr>
        <p:spPr>
          <a:xfrm>
            <a:off x="6120000" y="4572000"/>
            <a:ext cx="4680000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"main_2_left"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"main_2_right"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50C0D6-A1EE-FD95-92F3-15B7E6ED7F53}"/>
              </a:ext>
            </a:extLst>
          </p:cNvPr>
          <p:cNvSpPr txBox="1"/>
          <p:nvPr/>
        </p:nvSpPr>
        <p:spPr>
          <a:xfrm>
            <a:off x="6120000" y="5688000"/>
            <a:ext cx="4680000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 main3"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"main3"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0D5559-3880-C350-7235-1657519F445A}"/>
              </a:ext>
            </a:extLst>
          </p:cNvPr>
          <p:cNvSpPr txBox="1"/>
          <p:nvPr/>
        </p:nvSpPr>
        <p:spPr>
          <a:xfrm>
            <a:off x="6120000" y="6192000"/>
            <a:ext cx="4680000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&lt;</a:t>
            </a:r>
            <a:r>
              <a:rPr lang="en-US" altLang="ko-KR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footer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 dirty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"footer"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FC671F6-CA85-9F58-7E9D-53984BDF9738}"/>
              </a:ext>
            </a:extLst>
          </p:cNvPr>
          <p:cNvCxnSpPr>
            <a:cxnSpLocks/>
            <a:stCxn id="35" idx="3"/>
            <a:endCxn id="64" idx="1"/>
          </p:cNvCxnSpPr>
          <p:nvPr/>
        </p:nvCxnSpPr>
        <p:spPr>
          <a:xfrm>
            <a:off x="4622812" y="3277197"/>
            <a:ext cx="1497188" cy="604468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22D1A3E-2AB6-FE87-C5D9-B166B4BCEC29}"/>
              </a:ext>
            </a:extLst>
          </p:cNvPr>
          <p:cNvCxnSpPr>
            <a:cxnSpLocks/>
            <a:stCxn id="38" idx="3"/>
            <a:endCxn id="72" idx="1"/>
          </p:cNvCxnSpPr>
          <p:nvPr/>
        </p:nvCxnSpPr>
        <p:spPr>
          <a:xfrm>
            <a:off x="4622812" y="4621232"/>
            <a:ext cx="1497188" cy="412433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C9963375-D569-947B-76E6-24D362ACD8CA}"/>
              </a:ext>
            </a:extLst>
          </p:cNvPr>
          <p:cNvCxnSpPr>
            <a:cxnSpLocks/>
            <a:stCxn id="39" idx="3"/>
            <a:endCxn id="74" idx="1"/>
          </p:cNvCxnSpPr>
          <p:nvPr/>
        </p:nvCxnSpPr>
        <p:spPr>
          <a:xfrm>
            <a:off x="4615483" y="5824509"/>
            <a:ext cx="1504517" cy="48157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779B3349-FE2D-AB0F-E954-431B8241C3F8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622812" y="6376666"/>
            <a:ext cx="1497188" cy="106532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F1587BC4-F3CC-C681-3124-5F0BF1588781}"/>
              </a:ext>
            </a:extLst>
          </p:cNvPr>
          <p:cNvCxnSpPr>
            <a:cxnSpLocks/>
            <a:stCxn id="34" idx="3"/>
            <a:endCxn id="62" idx="1"/>
          </p:cNvCxnSpPr>
          <p:nvPr/>
        </p:nvCxnSpPr>
        <p:spPr>
          <a:xfrm>
            <a:off x="4630140" y="2019872"/>
            <a:ext cx="1489860" cy="823294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F7CF4C40-BE13-DAAC-91C3-018BCFF1C9D2}"/>
              </a:ext>
            </a:extLst>
          </p:cNvPr>
          <p:cNvCxnSpPr>
            <a:cxnSpLocks/>
            <a:stCxn id="33" idx="3"/>
            <a:endCxn id="70" idx="1"/>
          </p:cNvCxnSpPr>
          <p:nvPr/>
        </p:nvCxnSpPr>
        <p:spPr>
          <a:xfrm>
            <a:off x="4630141" y="1399338"/>
            <a:ext cx="1489859" cy="466327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6888CE-AF4C-3356-F991-D2AA6BD0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9" y="1301262"/>
            <a:ext cx="2341213" cy="5301784"/>
          </a:xfrm>
          <a:prstGeom prst="rect">
            <a:avLst/>
          </a:prstGeom>
        </p:spPr>
      </p:pic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47" y="42402"/>
            <a:ext cx="1395206" cy="29322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D42878-ADD8-5F48-658C-9AA9A0CA115A}"/>
              </a:ext>
            </a:extLst>
          </p:cNvPr>
          <p:cNvSpPr/>
          <p:nvPr/>
        </p:nvSpPr>
        <p:spPr>
          <a:xfrm>
            <a:off x="10796547" y="0"/>
            <a:ext cx="1395206" cy="7759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DB08A6-329D-8BA3-625D-80E43BD46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576" y="2782421"/>
            <a:ext cx="4672424" cy="666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953C36-8854-D47B-7353-4BA4F707C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825" y="4644000"/>
            <a:ext cx="4684811" cy="5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6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98B6A2-F794-3212-2E7B-508D8F7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42" y="1560171"/>
            <a:ext cx="2027414" cy="4877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9FA22C-5B1B-CCD3-65CD-148A072F9F7A}"/>
              </a:ext>
            </a:extLst>
          </p:cNvPr>
          <p:cNvSpPr/>
          <p:nvPr/>
        </p:nvSpPr>
        <p:spPr>
          <a:xfrm>
            <a:off x="10796794" y="39170"/>
            <a:ext cx="1395206" cy="67742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3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DB1B17-3F3B-501B-BCA4-094FE8235D90}"/>
              </a:ext>
            </a:extLst>
          </p:cNvPr>
          <p:cNvSpPr/>
          <p:nvPr/>
        </p:nvSpPr>
        <p:spPr>
          <a:xfrm>
            <a:off x="10796794" y="688601"/>
            <a:ext cx="1395206" cy="740170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FEB73-EE3E-7601-26EF-06BD66B0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42" y="1560171"/>
            <a:ext cx="1980862" cy="4866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725B4-3A5A-7EED-37BE-5B471F8C2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58" y="2180242"/>
            <a:ext cx="4784152" cy="29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23436"/>
            <a:ext cx="3108960" cy="1333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6" name="날짜 개체 틀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1887" y="6394107"/>
            <a:ext cx="2743200" cy="365125"/>
          </a:xfrm>
        </p:spPr>
        <p:txBody>
          <a:bodyPr rtlCol="0"/>
          <a:lstStyle/>
          <a:p>
            <a:pPr rtl="0"/>
            <a:fld id="{C393DFA6-702B-4A3B-BD16-302284485624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제목 17">
            <a:extLst>
              <a:ext uri="{FF2B5EF4-FFF2-40B4-BE49-F238E27FC236}">
                <a16:creationId xmlns:a16="http://schemas.microsoft.com/office/drawing/2014/main" id="{215CD350-92FA-F174-1E87-3798D6E2C09C}"/>
              </a:ext>
            </a:extLst>
          </p:cNvPr>
          <p:cNvSpPr txBox="1">
            <a:spLocks/>
          </p:cNvSpPr>
          <p:nvPr/>
        </p:nvSpPr>
        <p:spPr>
          <a:xfrm>
            <a:off x="1478279" y="0"/>
            <a:ext cx="8672439" cy="1340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32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파트별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및 구현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13F91-7B25-7702-EA2E-451A8044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47" y="2816441"/>
            <a:ext cx="4025012" cy="1907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3E1A1-C56E-2455-1B22-E3C9B88F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94" y="0"/>
            <a:ext cx="1395206" cy="29322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9E22EA-5F65-EB2D-AEA1-5AF7FD6D0C22}"/>
              </a:ext>
            </a:extLst>
          </p:cNvPr>
          <p:cNvSpPr/>
          <p:nvPr/>
        </p:nvSpPr>
        <p:spPr>
          <a:xfrm>
            <a:off x="10796794" y="1402052"/>
            <a:ext cx="1395206" cy="79164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01252-9B6D-7938-EFDC-24537A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02" y="1898945"/>
            <a:ext cx="4449296" cy="332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9DEE80-2E87-E098-017A-220555601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542" y="1597877"/>
            <a:ext cx="2791189" cy="45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6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2_TF16411245_Win32" id="{223A1198-A7CF-4CFA-A13C-5B8A1CDD8A48}" vid="{B2DF9E43-5CF4-4E07-9C1D-4D7E86CE1FD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590</Words>
  <Application>Microsoft Office PowerPoint</Application>
  <PresentationFormat>와이드스크린</PresentationFormat>
  <Paragraphs>181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D2Coding</vt:lpstr>
      <vt:lpstr>HY견고딕</vt:lpstr>
      <vt:lpstr>맑은 고딕</vt:lpstr>
      <vt:lpstr>휴먼둥근헤드라인</vt:lpstr>
      <vt:lpstr>휴먼모음T</vt:lpstr>
      <vt:lpstr>Arial</vt:lpstr>
      <vt:lpstr>Biome Light</vt:lpstr>
      <vt:lpstr>Office 테마</vt:lpstr>
      <vt:lpstr>클론 코딩  W3C Template</vt:lpstr>
      <vt:lpstr>목 차</vt:lpstr>
      <vt:lpstr>최종 완성본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클론 코딩  W3C Template</dc:title>
  <dc:creator>장윤신</dc:creator>
  <cp:lastModifiedBy>장윤신</cp:lastModifiedBy>
  <cp:revision>4</cp:revision>
  <dcterms:created xsi:type="dcterms:W3CDTF">2022-09-20T01:48:33Z</dcterms:created>
  <dcterms:modified xsi:type="dcterms:W3CDTF">2022-09-20T03:49:36Z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